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3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16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936" y="102"/>
      </p:cViewPr>
      <p:guideLst>
        <p:guide orient="horz" pos="2160"/>
        <p:guide pos="33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B011-F007-44E4-A648-0315FDAD5761}" type="datetimeFigureOut">
              <a:rPr lang="es-CL" smtClean="0"/>
              <a:t>24-11-2021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426A-0C85-4930-9E92-E32F3E731A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245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B011-F007-44E4-A648-0315FDAD5761}" type="datetimeFigureOut">
              <a:rPr lang="es-CL" smtClean="0"/>
              <a:t>24-11-2021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426A-0C85-4930-9E92-E32F3E731A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906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B011-F007-44E4-A648-0315FDAD5761}" type="datetimeFigureOut">
              <a:rPr lang="es-CL" smtClean="0"/>
              <a:t>24-11-2021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426A-0C85-4930-9E92-E32F3E731A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757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B011-F007-44E4-A648-0315FDAD5761}" type="datetimeFigureOut">
              <a:rPr lang="es-CL" smtClean="0"/>
              <a:t>24-11-2021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426A-0C85-4930-9E92-E32F3E731A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237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B011-F007-44E4-A648-0315FDAD5761}" type="datetimeFigureOut">
              <a:rPr lang="es-CL" smtClean="0"/>
              <a:t>24-11-2021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426A-0C85-4930-9E92-E32F3E731A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70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B011-F007-44E4-A648-0315FDAD5761}" type="datetimeFigureOut">
              <a:rPr lang="es-CL" smtClean="0"/>
              <a:t>24-11-2021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426A-0C85-4930-9E92-E32F3E731A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8497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B011-F007-44E4-A648-0315FDAD5761}" type="datetimeFigureOut">
              <a:rPr lang="es-CL" smtClean="0"/>
              <a:t>24-11-2021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426A-0C85-4930-9E92-E32F3E731A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446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B011-F007-44E4-A648-0315FDAD5761}" type="datetimeFigureOut">
              <a:rPr lang="es-CL" smtClean="0"/>
              <a:t>24-11-2021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426A-0C85-4930-9E92-E32F3E731A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373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B011-F007-44E4-A648-0315FDAD5761}" type="datetimeFigureOut">
              <a:rPr lang="es-CL" smtClean="0"/>
              <a:t>24-11-2021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426A-0C85-4930-9E92-E32F3E731A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448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B011-F007-44E4-A648-0315FDAD5761}" type="datetimeFigureOut">
              <a:rPr lang="es-CL" smtClean="0"/>
              <a:t>24-11-2021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426A-0C85-4930-9E92-E32F3E731A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861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B011-F007-44E4-A648-0315FDAD5761}" type="datetimeFigureOut">
              <a:rPr lang="es-CL" smtClean="0"/>
              <a:t>24-11-2021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426A-0C85-4930-9E92-E32F3E731A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4814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FB011-F007-44E4-A648-0315FDAD5761}" type="datetimeFigureOut">
              <a:rPr lang="es-CL" smtClean="0"/>
              <a:t>24-11-2021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2426A-0C85-4930-9E92-E32F3E731A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543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omunicacioninterna@flrosas.c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3FA6EAD-C8F7-4D72-80E1-BFF62B5BEABA}"/>
              </a:ext>
            </a:extLst>
          </p:cNvPr>
          <p:cNvSpPr txBox="1"/>
          <p:nvPr/>
        </p:nvSpPr>
        <p:spPr>
          <a:xfrm>
            <a:off x="727969" y="2565650"/>
            <a:ext cx="46075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595959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Estimado (a):</a:t>
            </a:r>
            <a:endParaRPr lang="es-CL" sz="1200" dirty="0">
              <a:effectLst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r>
              <a:rPr lang="es-ES" sz="1200" dirty="0">
                <a:solidFill>
                  <a:srgbClr val="595959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 </a:t>
            </a:r>
            <a:endParaRPr lang="es-CL" sz="1200" dirty="0">
              <a:effectLst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just"/>
            <a:r>
              <a:rPr lang="es-ES" sz="1200" b="1" dirty="0">
                <a:solidFill>
                  <a:srgbClr val="595959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El Equipo Directivo del Hogar </a:t>
            </a:r>
            <a:r>
              <a:rPr lang="es-ES" sz="1200" b="1" dirty="0" err="1">
                <a:solidFill>
                  <a:srgbClr val="595959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xxxxxxxxxxxxxx</a:t>
            </a:r>
            <a:r>
              <a:rPr lang="es-ES" sz="1200" dirty="0">
                <a:solidFill>
                  <a:srgbClr val="595959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, tiene el agrado de invitarle a participar de la celebración del</a:t>
            </a:r>
            <a:r>
              <a:rPr lang="es-ES" sz="1200" b="1" dirty="0">
                <a:solidFill>
                  <a:srgbClr val="595959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“</a:t>
            </a:r>
            <a:r>
              <a:rPr lang="es-ES" sz="1200" b="1" dirty="0" err="1">
                <a:solidFill>
                  <a:srgbClr val="595959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xxxxx</a:t>
            </a:r>
            <a:r>
              <a:rPr lang="es-ES" sz="1200" b="1" dirty="0">
                <a:solidFill>
                  <a:srgbClr val="595959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s-ES" sz="1200" b="1" dirty="0" err="1">
                <a:solidFill>
                  <a:srgbClr val="595959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xxxxxxxxxxx</a:t>
            </a:r>
            <a:r>
              <a:rPr lang="es-ES" sz="1200" b="1" dirty="0">
                <a:solidFill>
                  <a:srgbClr val="595959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s-ES" sz="1200" b="1" dirty="0" err="1">
                <a:solidFill>
                  <a:srgbClr val="595959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xx</a:t>
            </a:r>
            <a:r>
              <a:rPr lang="es-ES" sz="1200" b="1" dirty="0">
                <a:solidFill>
                  <a:srgbClr val="595959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s-ES" sz="1200" b="1" dirty="0" err="1">
                <a:solidFill>
                  <a:srgbClr val="595959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xxxxxxx</a:t>
            </a:r>
            <a:r>
              <a:rPr lang="es-ES" sz="1200" b="1" dirty="0">
                <a:solidFill>
                  <a:srgbClr val="595959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”.</a:t>
            </a:r>
            <a:endParaRPr lang="es-CL" sz="1200" dirty="0">
              <a:effectLst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r>
              <a:rPr lang="es-ES" sz="1200" dirty="0">
                <a:solidFill>
                  <a:srgbClr val="595959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 </a:t>
            </a:r>
            <a:endParaRPr lang="es-CL" sz="1200" dirty="0">
              <a:effectLst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r>
              <a:rPr lang="es-ES" sz="1200" dirty="0">
                <a:solidFill>
                  <a:srgbClr val="595959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En la ocasión compartiremos un espacio de alegría y reconocimiento a la trascendental tarea que realizan día a día. (objetivo del evento)</a:t>
            </a:r>
            <a:endParaRPr lang="es-CL" sz="1200" dirty="0">
              <a:effectLst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5361CE2-2387-4152-AD36-A32CA1A2F310}"/>
              </a:ext>
            </a:extLst>
          </p:cNvPr>
          <p:cNvSpPr txBox="1"/>
          <p:nvPr/>
        </p:nvSpPr>
        <p:spPr>
          <a:xfrm>
            <a:off x="5752730" y="2542212"/>
            <a:ext cx="2663301" cy="1775999"/>
          </a:xfrm>
          <a:prstGeom prst="rect">
            <a:avLst/>
          </a:prstGeom>
          <a:noFill/>
          <a:ln w="6350">
            <a:solidFill>
              <a:srgbClr val="AD164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s-ES_tradnl" sz="1050" b="1" spc="6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ndara-Bold"/>
              </a:rPr>
              <a:t>Viernes 30 de agosto, de 09:00 a 11:30 horas.</a:t>
            </a:r>
            <a:endParaRPr lang="es-CL" sz="1050" dirty="0">
              <a:solidFill>
                <a:srgbClr val="000000"/>
              </a:solidFill>
              <a:effectLst/>
              <a:latin typeface="MinionPro-Regular" panose="02040503050306020203" pitchFamily="18" charset="0"/>
              <a:ea typeface="Calibri" panose="020F0502020204030204" pitchFamily="34" charset="0"/>
              <a:cs typeface="MinionPro-Regular" panose="02040503050306020203" pitchFamily="18" charset="0"/>
            </a:endParaRPr>
          </a:p>
          <a:p>
            <a:pPr>
              <a:lnSpc>
                <a:spcPct val="115000"/>
              </a:lnSpc>
            </a:pPr>
            <a:r>
              <a:rPr lang="es-ES_tradnl" sz="1050" b="1" spc="6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ndara-Bold"/>
              </a:rPr>
              <a:t> </a:t>
            </a:r>
            <a:endParaRPr lang="es-CL" sz="1050" dirty="0">
              <a:solidFill>
                <a:srgbClr val="000000"/>
              </a:solidFill>
              <a:effectLst/>
              <a:latin typeface="MinionPro-Regular" panose="02040503050306020203" pitchFamily="18" charset="0"/>
              <a:ea typeface="Calibri" panose="020F0502020204030204" pitchFamily="34" charset="0"/>
              <a:cs typeface="MinionPro-Regular" panose="02040503050306020203" pitchFamily="18" charset="0"/>
            </a:endParaRPr>
          </a:p>
          <a:p>
            <a:pPr>
              <a:lnSpc>
                <a:spcPct val="115000"/>
              </a:lnSpc>
            </a:pPr>
            <a:r>
              <a:rPr lang="es-ES_tradnl" sz="1050" b="1" spc="6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ndara-Bold"/>
              </a:rPr>
              <a:t>(Dirección)</a:t>
            </a:r>
            <a:r>
              <a:rPr lang="es-ES_tradnl" sz="1050" spc="6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ndara-Bold"/>
              </a:rPr>
              <a:t>, Santiago Centro, Región Metropolitana. </a:t>
            </a:r>
            <a:endParaRPr lang="es-CL" sz="1050" dirty="0">
              <a:solidFill>
                <a:srgbClr val="000000"/>
              </a:solidFill>
              <a:effectLst/>
              <a:latin typeface="MinionPro-Regular" panose="02040503050306020203" pitchFamily="18" charset="0"/>
              <a:ea typeface="Calibri" panose="020F0502020204030204" pitchFamily="34" charset="0"/>
              <a:cs typeface="MinionPro-Regular" panose="02040503050306020203" pitchFamily="18" charset="0"/>
            </a:endParaRPr>
          </a:p>
          <a:p>
            <a:pPr>
              <a:lnSpc>
                <a:spcPct val="115000"/>
              </a:lnSpc>
            </a:pPr>
            <a:r>
              <a:rPr lang="es-ES_tradnl" sz="1050" b="1" spc="6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ndara-Bold"/>
              </a:rPr>
              <a:t> </a:t>
            </a:r>
            <a:endParaRPr lang="es-CL" sz="1050" dirty="0">
              <a:solidFill>
                <a:srgbClr val="000000"/>
              </a:solidFill>
              <a:effectLst/>
              <a:latin typeface="MinionPro-Regular" panose="02040503050306020203" pitchFamily="18" charset="0"/>
              <a:ea typeface="Calibri" panose="020F0502020204030204" pitchFamily="34" charset="0"/>
              <a:cs typeface="MinionPro-Regular" panose="02040503050306020203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1050" spc="1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ndara" panose="020E0502030303020204" pitchFamily="34" charset="0"/>
              </a:rPr>
              <a:t>S.R.C </a:t>
            </a:r>
            <a:r>
              <a:rPr lang="en-US" sz="1050" u="sng" spc="1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ndara" panose="020E0502030303020204" pitchFamily="34" charset="0"/>
                <a:hlinkClick r:id="rId3"/>
              </a:rPr>
              <a:t>comunicacioninterna@flrosas.cl</a:t>
            </a:r>
            <a:r>
              <a:rPr lang="en-US" sz="1050" spc="1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ndara" panose="020E0502030303020204" pitchFamily="34" charset="0"/>
              </a:rPr>
              <a:t> / 228794605 (</a:t>
            </a:r>
            <a:r>
              <a:rPr lang="en-US" sz="1050" spc="10" dirty="0" err="1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ndara" panose="020E0502030303020204" pitchFamily="34" charset="0"/>
              </a:rPr>
              <a:t>contacto</a:t>
            </a:r>
            <a:r>
              <a:rPr lang="en-US" sz="1050" spc="1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ndara" panose="020E0502030303020204" pitchFamily="34" charset="0"/>
              </a:rPr>
              <a:t> para </a:t>
            </a:r>
            <a:r>
              <a:rPr lang="en-US" sz="1050" spc="10" dirty="0" err="1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ndara" panose="020E0502030303020204" pitchFamily="34" charset="0"/>
              </a:rPr>
              <a:t>confirmar</a:t>
            </a:r>
            <a:r>
              <a:rPr lang="en-US" sz="1050" spc="1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ndara" panose="020E0502030303020204" pitchFamily="34" charset="0"/>
              </a:rPr>
              <a:t> </a:t>
            </a:r>
            <a:r>
              <a:rPr lang="en-US" sz="1050" spc="10" dirty="0" err="1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ndara" panose="020E0502030303020204" pitchFamily="34" charset="0"/>
              </a:rPr>
              <a:t>asistencia</a:t>
            </a:r>
            <a:r>
              <a:rPr lang="en-US" sz="1050" spc="1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ndara" panose="020E0502030303020204" pitchFamily="34" charset="0"/>
              </a:rPr>
              <a:t>).</a:t>
            </a:r>
            <a:endParaRPr lang="es-CL" sz="1050" dirty="0"/>
          </a:p>
        </p:txBody>
      </p:sp>
    </p:spTree>
    <p:extLst>
      <p:ext uri="{BB962C8B-B14F-4D97-AF65-F5344CB8AC3E}">
        <p14:creationId xmlns:p14="http://schemas.microsoft.com/office/powerpoint/2010/main" val="34948987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95</Words>
  <Application>Microsoft Office PowerPoint</Application>
  <PresentationFormat>Carta (216 x 279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 Light</vt:lpstr>
      <vt:lpstr>MinionPro-Regular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Cristián Velásquez</dc:creator>
  <cp:lastModifiedBy>Cristián Velásquez</cp:lastModifiedBy>
  <cp:revision>2</cp:revision>
  <dcterms:created xsi:type="dcterms:W3CDTF">2021-11-24T15:06:27Z</dcterms:created>
  <dcterms:modified xsi:type="dcterms:W3CDTF">2021-11-24T17:16:38Z</dcterms:modified>
</cp:coreProperties>
</file>