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0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936" y="102"/>
      </p:cViewPr>
      <p:guideLst>
        <p:guide orient="horz" pos="2160"/>
        <p:guide pos="40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AAB6-3774-4824-B144-4050A469CD9F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71DE-CA53-46FF-B25C-C3ED1A17A9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440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AAB6-3774-4824-B144-4050A469CD9F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71DE-CA53-46FF-B25C-C3ED1A17A9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291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AAB6-3774-4824-B144-4050A469CD9F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71DE-CA53-46FF-B25C-C3ED1A17A9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8382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AAB6-3774-4824-B144-4050A469CD9F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71DE-CA53-46FF-B25C-C3ED1A17A9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790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AAB6-3774-4824-B144-4050A469CD9F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71DE-CA53-46FF-B25C-C3ED1A17A9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771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AAB6-3774-4824-B144-4050A469CD9F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71DE-CA53-46FF-B25C-C3ED1A17A9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9915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AAB6-3774-4824-B144-4050A469CD9F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71DE-CA53-46FF-B25C-C3ED1A17A9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9441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AAB6-3774-4824-B144-4050A469CD9F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71DE-CA53-46FF-B25C-C3ED1A17A9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135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AAB6-3774-4824-B144-4050A469CD9F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71DE-CA53-46FF-B25C-C3ED1A17A9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432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AAB6-3774-4824-B144-4050A469CD9F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71DE-CA53-46FF-B25C-C3ED1A17A9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156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AAB6-3774-4824-B144-4050A469CD9F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C71DE-CA53-46FF-B25C-C3ED1A17A9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73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8AAB6-3774-4824-B144-4050A469CD9F}" type="datetimeFigureOut">
              <a:rPr lang="es-CL" smtClean="0"/>
              <a:t>24-11-2021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C71DE-CA53-46FF-B25C-C3ED1A17A9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414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municacioninterna@flrosas.c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AB540E9-E2CC-457F-87C7-8B0249B0D852}"/>
              </a:ext>
            </a:extLst>
          </p:cNvPr>
          <p:cNvSpPr txBox="1"/>
          <p:nvPr/>
        </p:nvSpPr>
        <p:spPr>
          <a:xfrm>
            <a:off x="506027" y="2869321"/>
            <a:ext cx="54242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Estimado (a):</a:t>
            </a:r>
            <a:endParaRPr lang="es-CL" sz="1200" dirty="0">
              <a:effectLst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r>
              <a:rPr lang="es-ES" sz="1200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 </a:t>
            </a:r>
            <a:endParaRPr lang="es-CL" sz="1200" dirty="0">
              <a:effectLst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algn="just"/>
            <a:r>
              <a:rPr lang="es-ES" sz="1200" b="1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El Equipo Directivo del Hogar </a:t>
            </a:r>
            <a:r>
              <a:rPr lang="es-ES" sz="1200" b="1" dirty="0" err="1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xxxxxxxxxxxxxx</a:t>
            </a:r>
            <a:r>
              <a:rPr lang="es-ES" sz="1200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, tiene el agrado de invitarle a participar de la celebración del</a:t>
            </a:r>
            <a:r>
              <a:rPr lang="es-ES" sz="1200" b="1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“</a:t>
            </a:r>
            <a:r>
              <a:rPr lang="es-ES" sz="1200" b="1" dirty="0" err="1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xxxxx</a:t>
            </a:r>
            <a:r>
              <a:rPr lang="es-ES" sz="1200" b="1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s-ES" sz="1200" b="1" dirty="0" err="1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xxxxxxxxxxx</a:t>
            </a:r>
            <a:r>
              <a:rPr lang="es-ES" sz="1200" b="1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s-ES" sz="1200" b="1" dirty="0" err="1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xx</a:t>
            </a:r>
            <a:r>
              <a:rPr lang="es-ES" sz="1200" b="1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s-ES" sz="1200" b="1" dirty="0" err="1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xxxxxxx</a:t>
            </a:r>
            <a:r>
              <a:rPr lang="es-ES" sz="1200" b="1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”.</a:t>
            </a:r>
            <a:endParaRPr lang="es-CL" sz="1200" dirty="0">
              <a:effectLst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r>
              <a:rPr lang="es-ES" sz="1200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 </a:t>
            </a:r>
            <a:endParaRPr lang="es-CL" sz="1200" dirty="0">
              <a:effectLst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r>
              <a:rPr lang="es-ES" sz="1200" dirty="0">
                <a:solidFill>
                  <a:srgbClr val="595959"/>
                </a:solidFill>
                <a:effectLst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En la ocasión compartiremos un espacio de alegría y reconocimiento a la trascendental tarea que realizan día a día. (objetivo del evento)</a:t>
            </a:r>
            <a:endParaRPr lang="es-CL" sz="1200" dirty="0">
              <a:effectLst/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7E9184F-D1E7-4EC3-AECB-40E6BD0477FB}"/>
              </a:ext>
            </a:extLst>
          </p:cNvPr>
          <p:cNvSpPr txBox="1"/>
          <p:nvPr/>
        </p:nvSpPr>
        <p:spPr>
          <a:xfrm>
            <a:off x="6372225" y="3767331"/>
            <a:ext cx="2478812" cy="1775999"/>
          </a:xfrm>
          <a:prstGeom prst="rect">
            <a:avLst/>
          </a:prstGeom>
          <a:noFill/>
          <a:ln w="6350">
            <a:solidFill>
              <a:srgbClr val="AD164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es-ES_tradnl" sz="1050" b="1" spc="6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-Bold"/>
              </a:rPr>
              <a:t>Viernes 30 de agosto, de 09:00 a 11:30 horas.</a:t>
            </a:r>
            <a:endParaRPr lang="es-CL" sz="1050" dirty="0">
              <a:solidFill>
                <a:srgbClr val="000000"/>
              </a:solidFill>
              <a:effectLst/>
              <a:latin typeface="MinionPro-Regular" panose="02040503050306020203" pitchFamily="18" charset="0"/>
              <a:ea typeface="Calibri" panose="020F0502020204030204" pitchFamily="34" charset="0"/>
              <a:cs typeface="MinionPro-Regular" panose="02040503050306020203" pitchFamily="18" charset="0"/>
            </a:endParaRPr>
          </a:p>
          <a:p>
            <a:pPr>
              <a:lnSpc>
                <a:spcPct val="115000"/>
              </a:lnSpc>
            </a:pPr>
            <a:r>
              <a:rPr lang="es-ES_tradnl" sz="1050" b="1" spc="6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-Bold"/>
              </a:rPr>
              <a:t> </a:t>
            </a:r>
            <a:endParaRPr lang="es-CL" sz="1050" dirty="0">
              <a:solidFill>
                <a:srgbClr val="000000"/>
              </a:solidFill>
              <a:effectLst/>
              <a:latin typeface="MinionPro-Regular" panose="02040503050306020203" pitchFamily="18" charset="0"/>
              <a:ea typeface="Calibri" panose="020F0502020204030204" pitchFamily="34" charset="0"/>
              <a:cs typeface="MinionPro-Regular" panose="02040503050306020203" pitchFamily="18" charset="0"/>
            </a:endParaRPr>
          </a:p>
          <a:p>
            <a:pPr>
              <a:lnSpc>
                <a:spcPct val="115000"/>
              </a:lnSpc>
            </a:pPr>
            <a:r>
              <a:rPr lang="es-ES_tradnl" sz="1050" b="1" spc="6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-Bold"/>
              </a:rPr>
              <a:t>(Dirección)</a:t>
            </a:r>
            <a:r>
              <a:rPr lang="es-ES_tradnl" sz="1050" spc="6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-Bold"/>
              </a:rPr>
              <a:t>, Santiago Centro, Región Metropolitana. </a:t>
            </a:r>
            <a:endParaRPr lang="es-CL" sz="1050" dirty="0">
              <a:solidFill>
                <a:srgbClr val="000000"/>
              </a:solidFill>
              <a:effectLst/>
              <a:latin typeface="MinionPro-Regular" panose="02040503050306020203" pitchFamily="18" charset="0"/>
              <a:ea typeface="Calibri" panose="020F0502020204030204" pitchFamily="34" charset="0"/>
              <a:cs typeface="MinionPro-Regular" panose="02040503050306020203" pitchFamily="18" charset="0"/>
            </a:endParaRPr>
          </a:p>
          <a:p>
            <a:pPr>
              <a:lnSpc>
                <a:spcPct val="115000"/>
              </a:lnSpc>
            </a:pPr>
            <a:r>
              <a:rPr lang="es-ES_tradnl" sz="1050" b="1" spc="6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-Bold"/>
              </a:rPr>
              <a:t> </a:t>
            </a:r>
            <a:endParaRPr lang="es-CL" sz="1050" dirty="0">
              <a:solidFill>
                <a:srgbClr val="000000"/>
              </a:solidFill>
              <a:effectLst/>
              <a:latin typeface="MinionPro-Regular" panose="02040503050306020203" pitchFamily="18" charset="0"/>
              <a:ea typeface="Calibri" panose="020F0502020204030204" pitchFamily="34" charset="0"/>
              <a:cs typeface="MinionPro-Regular" panose="02040503050306020203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1050" spc="1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</a:rPr>
              <a:t>S.R.C </a:t>
            </a:r>
            <a:r>
              <a:rPr lang="en-US" sz="1050" u="sng" spc="1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  <a:hlinkClick r:id="rId3"/>
              </a:rPr>
              <a:t>comunicacioninterna@flrosas.cl</a:t>
            </a:r>
            <a:r>
              <a:rPr lang="en-US" sz="1050" spc="1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</a:rPr>
              <a:t> / 228794605 (</a:t>
            </a:r>
            <a:r>
              <a:rPr lang="en-US" sz="1050" spc="10" dirty="0" err="1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</a:rPr>
              <a:t>contacto</a:t>
            </a:r>
            <a:r>
              <a:rPr lang="en-US" sz="1050" spc="1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</a:rPr>
              <a:t> para </a:t>
            </a:r>
            <a:r>
              <a:rPr lang="en-US" sz="1050" spc="10" dirty="0" err="1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</a:rPr>
              <a:t>confirmar</a:t>
            </a:r>
            <a:r>
              <a:rPr lang="en-US" sz="1050" spc="1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</a:rPr>
              <a:t> </a:t>
            </a:r>
            <a:r>
              <a:rPr lang="en-US" sz="1050" spc="10" dirty="0" err="1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</a:rPr>
              <a:t>asistencia</a:t>
            </a:r>
            <a:r>
              <a:rPr lang="en-US" sz="1050" spc="10" dirty="0">
                <a:solidFill>
                  <a:srgbClr val="5959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ndara" panose="020E0502030303020204" pitchFamily="34" charset="0"/>
              </a:rPr>
              <a:t>).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1202679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</TotalTime>
  <Words>95</Words>
  <Application>Microsoft Office PowerPoint</Application>
  <PresentationFormat>Carta (216 x 279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 Light</vt:lpstr>
      <vt:lpstr>MinionPro-Regular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Cristián Velásquez</dc:creator>
  <cp:lastModifiedBy>Cristián Velásquez</cp:lastModifiedBy>
  <cp:revision>2</cp:revision>
  <dcterms:created xsi:type="dcterms:W3CDTF">2021-11-24T15:07:25Z</dcterms:created>
  <dcterms:modified xsi:type="dcterms:W3CDTF">2021-11-24T17:16:06Z</dcterms:modified>
</cp:coreProperties>
</file>