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58" r:id="rId5"/>
    <p:sldId id="262" r:id="rId6"/>
    <p:sldId id="266" r:id="rId7"/>
    <p:sldId id="267" r:id="rId8"/>
    <p:sldId id="263" r:id="rId9"/>
    <p:sldId id="264" r:id="rId10"/>
    <p:sldId id="265" r:id="rId11"/>
    <p:sldId id="260" r:id="rId12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5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8"/>
    <p:restoredTop sz="94407"/>
  </p:normalViewPr>
  <p:slideViewPr>
    <p:cSldViewPr>
      <p:cViewPr>
        <p:scale>
          <a:sx n="100" d="100"/>
          <a:sy n="100" d="100"/>
        </p:scale>
        <p:origin x="-330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71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30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2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38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1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23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0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0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34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7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86AD-226A-40FC-BFAE-CF4E3266516B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2185-8DF4-42F2-B8AC-1C8447333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31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xmlns="" id="{9780E77D-562F-4FAF-8F7F-ED3EFEA051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20B840-242F-4DAB-8F5D-E4B555B50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492" y="3844255"/>
            <a:ext cx="2812364" cy="830511"/>
          </a:xfrm>
        </p:spPr>
        <p:txBody>
          <a:bodyPr>
            <a:normAutofit/>
          </a:bodyPr>
          <a:lstStyle/>
          <a:p>
            <a:pPr algn="l"/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58036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69EA4582-9E0A-439B-B727-35E5D1F4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7934"/>
            <a:ext cx="9155835" cy="915566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7AD32F7-0B45-884E-87AF-9CE5379C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73846"/>
            <a:ext cx="1711102" cy="506331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rgbClr val="A30A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143417-61A9-4747-85DE-5CDC62F096E1}"/>
              </a:ext>
            </a:extLst>
          </p:cNvPr>
          <p:cNvSpPr txBox="1"/>
          <p:nvPr/>
        </p:nvSpPr>
        <p:spPr>
          <a:xfrm>
            <a:off x="683568" y="780177"/>
            <a:ext cx="137841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1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Subtitulo</a:t>
            </a:r>
          </a:p>
        </p:txBody>
      </p:sp>
      <p:sp>
        <p:nvSpPr>
          <p:cNvPr id="27" name="Rectangle 43">
            <a:extLst>
              <a:ext uri="{FF2B5EF4-FFF2-40B4-BE49-F238E27FC236}">
                <a16:creationId xmlns:a16="http://schemas.microsoft.com/office/drawing/2014/main" xmlns="" id="{B62D4FC4-2E0A-D84A-9049-ECE484EC8F95}"/>
              </a:ext>
            </a:extLst>
          </p:cNvPr>
          <p:cNvSpPr/>
          <p:nvPr/>
        </p:nvSpPr>
        <p:spPr>
          <a:xfrm>
            <a:off x="1754651" y="3231725"/>
            <a:ext cx="1354275" cy="99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A wonderful serenity has taken possession of my entire soul, like these sweet mornings</a:t>
            </a:r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xmlns="" id="{42730C2C-D0C0-A745-BF76-B05A08AA648A}"/>
              </a:ext>
            </a:extLst>
          </p:cNvPr>
          <p:cNvSpPr/>
          <p:nvPr/>
        </p:nvSpPr>
        <p:spPr>
          <a:xfrm>
            <a:off x="3968458" y="3668582"/>
            <a:ext cx="1354275" cy="99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A wonderful serenity has taken possession of my entire soul, like these sweet mornings</a:t>
            </a:r>
          </a:p>
        </p:txBody>
      </p:sp>
      <p:sp>
        <p:nvSpPr>
          <p:cNvPr id="29" name="Rectangle 47">
            <a:extLst>
              <a:ext uri="{FF2B5EF4-FFF2-40B4-BE49-F238E27FC236}">
                <a16:creationId xmlns:a16="http://schemas.microsoft.com/office/drawing/2014/main" xmlns="" id="{E044C027-32F7-9F4A-9712-B332EE953B16}"/>
              </a:ext>
            </a:extLst>
          </p:cNvPr>
          <p:cNvSpPr/>
          <p:nvPr/>
        </p:nvSpPr>
        <p:spPr>
          <a:xfrm>
            <a:off x="6292761" y="3079157"/>
            <a:ext cx="1535102" cy="99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A wonderful serenity has taken possession of my entire soul, like these sweet mornings</a:t>
            </a:r>
          </a:p>
        </p:txBody>
      </p:sp>
      <p:cxnSp>
        <p:nvCxnSpPr>
          <p:cNvPr id="30" name="Straight Connector 48">
            <a:extLst>
              <a:ext uri="{FF2B5EF4-FFF2-40B4-BE49-F238E27FC236}">
                <a16:creationId xmlns:a16="http://schemas.microsoft.com/office/drawing/2014/main" xmlns="" id="{DDF668A4-FD18-E140-9779-1DCC2DAB9AED}"/>
              </a:ext>
            </a:extLst>
          </p:cNvPr>
          <p:cNvCxnSpPr/>
          <p:nvPr/>
        </p:nvCxnSpPr>
        <p:spPr>
          <a:xfrm>
            <a:off x="1557832" y="1944646"/>
            <a:ext cx="1" cy="18813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9">
            <a:extLst>
              <a:ext uri="{FF2B5EF4-FFF2-40B4-BE49-F238E27FC236}">
                <a16:creationId xmlns:a16="http://schemas.microsoft.com/office/drawing/2014/main" xmlns="" id="{A296E490-E0FD-8F4E-8B46-FFE702BE7D57}"/>
              </a:ext>
            </a:extLst>
          </p:cNvPr>
          <p:cNvCxnSpPr>
            <a:cxnSpLocks/>
          </p:cNvCxnSpPr>
          <p:nvPr/>
        </p:nvCxnSpPr>
        <p:spPr>
          <a:xfrm>
            <a:off x="3795779" y="2898675"/>
            <a:ext cx="1" cy="12709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1">
            <a:extLst>
              <a:ext uri="{FF2B5EF4-FFF2-40B4-BE49-F238E27FC236}">
                <a16:creationId xmlns:a16="http://schemas.microsoft.com/office/drawing/2014/main" xmlns="" id="{2B5E7F5C-7D46-FA4A-AABA-D59375025ED4}"/>
              </a:ext>
            </a:extLst>
          </p:cNvPr>
          <p:cNvCxnSpPr>
            <a:cxnSpLocks/>
          </p:cNvCxnSpPr>
          <p:nvPr/>
        </p:nvCxnSpPr>
        <p:spPr>
          <a:xfrm>
            <a:off x="6151081" y="2149179"/>
            <a:ext cx="1" cy="21182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53">
            <a:extLst>
              <a:ext uri="{FF2B5EF4-FFF2-40B4-BE49-F238E27FC236}">
                <a16:creationId xmlns:a16="http://schemas.microsoft.com/office/drawing/2014/main" xmlns="" id="{8B49695B-012D-DE49-A629-B9E490057934}"/>
              </a:ext>
            </a:extLst>
          </p:cNvPr>
          <p:cNvGrpSpPr/>
          <p:nvPr/>
        </p:nvGrpSpPr>
        <p:grpSpPr>
          <a:xfrm>
            <a:off x="1868511" y="2788848"/>
            <a:ext cx="418335" cy="335130"/>
            <a:chOff x="2611438" y="841375"/>
            <a:chExt cx="287338" cy="230188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FE4B8AA7-511A-3D40-9559-01BC82CA6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438" y="841375"/>
              <a:ext cx="287338" cy="230188"/>
            </a:xfrm>
            <a:custGeom>
              <a:avLst/>
              <a:gdLst>
                <a:gd name="T0" fmla="*/ 30 w 907"/>
                <a:gd name="T1" fmla="*/ 273 h 726"/>
                <a:gd name="T2" fmla="*/ 877 w 907"/>
                <a:gd name="T3" fmla="*/ 484 h 726"/>
                <a:gd name="T4" fmla="*/ 30 w 907"/>
                <a:gd name="T5" fmla="*/ 30 h 726"/>
                <a:gd name="T6" fmla="*/ 877 w 907"/>
                <a:gd name="T7" fmla="*/ 243 h 726"/>
                <a:gd name="T8" fmla="*/ 30 w 907"/>
                <a:gd name="T9" fmla="*/ 30 h 726"/>
                <a:gd name="T10" fmla="*/ 15 w 907"/>
                <a:gd name="T11" fmla="*/ 0 h 726"/>
                <a:gd name="T12" fmla="*/ 9 w 907"/>
                <a:gd name="T13" fmla="*/ 1 h 726"/>
                <a:gd name="T14" fmla="*/ 4 w 907"/>
                <a:gd name="T15" fmla="*/ 5 h 726"/>
                <a:gd name="T16" fmla="*/ 1 w 907"/>
                <a:gd name="T17" fmla="*/ 10 h 726"/>
                <a:gd name="T18" fmla="*/ 0 w 907"/>
                <a:gd name="T19" fmla="*/ 15 h 726"/>
                <a:gd name="T20" fmla="*/ 0 w 907"/>
                <a:gd name="T21" fmla="*/ 500 h 726"/>
                <a:gd name="T22" fmla="*/ 1 w 907"/>
                <a:gd name="T23" fmla="*/ 505 h 726"/>
                <a:gd name="T24" fmla="*/ 4 w 907"/>
                <a:gd name="T25" fmla="*/ 511 h 726"/>
                <a:gd name="T26" fmla="*/ 9 w 907"/>
                <a:gd name="T27" fmla="*/ 514 h 726"/>
                <a:gd name="T28" fmla="*/ 15 w 907"/>
                <a:gd name="T29" fmla="*/ 515 h 726"/>
                <a:gd name="T30" fmla="*/ 454 w 907"/>
                <a:gd name="T31" fmla="*/ 696 h 726"/>
                <a:gd name="T32" fmla="*/ 193 w 907"/>
                <a:gd name="T33" fmla="*/ 696 h 726"/>
                <a:gd name="T34" fmla="*/ 188 w 907"/>
                <a:gd name="T35" fmla="*/ 698 h 726"/>
                <a:gd name="T36" fmla="*/ 183 w 907"/>
                <a:gd name="T37" fmla="*/ 703 h 726"/>
                <a:gd name="T38" fmla="*/ 181 w 907"/>
                <a:gd name="T39" fmla="*/ 708 h 726"/>
                <a:gd name="T40" fmla="*/ 181 w 907"/>
                <a:gd name="T41" fmla="*/ 714 h 726"/>
                <a:gd name="T42" fmla="*/ 183 w 907"/>
                <a:gd name="T43" fmla="*/ 720 h 726"/>
                <a:gd name="T44" fmla="*/ 188 w 907"/>
                <a:gd name="T45" fmla="*/ 724 h 726"/>
                <a:gd name="T46" fmla="*/ 193 w 907"/>
                <a:gd name="T47" fmla="*/ 726 h 726"/>
                <a:gd name="T48" fmla="*/ 711 w 907"/>
                <a:gd name="T49" fmla="*/ 726 h 726"/>
                <a:gd name="T50" fmla="*/ 716 w 907"/>
                <a:gd name="T51" fmla="*/ 725 h 726"/>
                <a:gd name="T52" fmla="*/ 722 w 907"/>
                <a:gd name="T53" fmla="*/ 722 h 726"/>
                <a:gd name="T54" fmla="*/ 725 w 907"/>
                <a:gd name="T55" fmla="*/ 718 h 726"/>
                <a:gd name="T56" fmla="*/ 726 w 907"/>
                <a:gd name="T57" fmla="*/ 711 h 726"/>
                <a:gd name="T58" fmla="*/ 725 w 907"/>
                <a:gd name="T59" fmla="*/ 706 h 726"/>
                <a:gd name="T60" fmla="*/ 722 w 907"/>
                <a:gd name="T61" fmla="*/ 700 h 726"/>
                <a:gd name="T62" fmla="*/ 716 w 907"/>
                <a:gd name="T63" fmla="*/ 697 h 726"/>
                <a:gd name="T64" fmla="*/ 711 w 907"/>
                <a:gd name="T65" fmla="*/ 696 h 726"/>
                <a:gd name="T66" fmla="*/ 484 w 907"/>
                <a:gd name="T67" fmla="*/ 515 h 726"/>
                <a:gd name="T68" fmla="*/ 896 w 907"/>
                <a:gd name="T69" fmla="*/ 514 h 726"/>
                <a:gd name="T70" fmla="*/ 901 w 907"/>
                <a:gd name="T71" fmla="*/ 512 h 726"/>
                <a:gd name="T72" fmla="*/ 905 w 907"/>
                <a:gd name="T73" fmla="*/ 507 h 726"/>
                <a:gd name="T74" fmla="*/ 907 w 907"/>
                <a:gd name="T75" fmla="*/ 502 h 726"/>
                <a:gd name="T76" fmla="*/ 907 w 907"/>
                <a:gd name="T77" fmla="*/ 258 h 726"/>
                <a:gd name="T78" fmla="*/ 907 w 907"/>
                <a:gd name="T79" fmla="*/ 12 h 726"/>
                <a:gd name="T80" fmla="*/ 905 w 907"/>
                <a:gd name="T81" fmla="*/ 7 h 726"/>
                <a:gd name="T82" fmla="*/ 901 w 907"/>
                <a:gd name="T83" fmla="*/ 4 h 726"/>
                <a:gd name="T84" fmla="*/ 896 w 907"/>
                <a:gd name="T85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7" h="726">
                  <a:moveTo>
                    <a:pt x="30" y="484"/>
                  </a:moveTo>
                  <a:lnTo>
                    <a:pt x="30" y="273"/>
                  </a:lnTo>
                  <a:lnTo>
                    <a:pt x="877" y="273"/>
                  </a:lnTo>
                  <a:lnTo>
                    <a:pt x="877" y="484"/>
                  </a:lnTo>
                  <a:lnTo>
                    <a:pt x="30" y="484"/>
                  </a:lnTo>
                  <a:close/>
                  <a:moveTo>
                    <a:pt x="30" y="30"/>
                  </a:moveTo>
                  <a:lnTo>
                    <a:pt x="877" y="30"/>
                  </a:lnTo>
                  <a:lnTo>
                    <a:pt x="877" y="243"/>
                  </a:lnTo>
                  <a:lnTo>
                    <a:pt x="30" y="243"/>
                  </a:lnTo>
                  <a:lnTo>
                    <a:pt x="30" y="30"/>
                  </a:lnTo>
                  <a:close/>
                  <a:moveTo>
                    <a:pt x="892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8"/>
                  </a:lnTo>
                  <a:lnTo>
                    <a:pt x="0" y="500"/>
                  </a:lnTo>
                  <a:lnTo>
                    <a:pt x="0" y="502"/>
                  </a:lnTo>
                  <a:lnTo>
                    <a:pt x="1" y="505"/>
                  </a:lnTo>
                  <a:lnTo>
                    <a:pt x="2" y="507"/>
                  </a:lnTo>
                  <a:lnTo>
                    <a:pt x="4" y="511"/>
                  </a:lnTo>
                  <a:lnTo>
                    <a:pt x="6" y="512"/>
                  </a:lnTo>
                  <a:lnTo>
                    <a:pt x="9" y="514"/>
                  </a:lnTo>
                  <a:lnTo>
                    <a:pt x="12" y="514"/>
                  </a:lnTo>
                  <a:lnTo>
                    <a:pt x="15" y="515"/>
                  </a:lnTo>
                  <a:lnTo>
                    <a:pt x="454" y="515"/>
                  </a:lnTo>
                  <a:lnTo>
                    <a:pt x="454" y="696"/>
                  </a:lnTo>
                  <a:lnTo>
                    <a:pt x="196" y="696"/>
                  </a:lnTo>
                  <a:lnTo>
                    <a:pt x="193" y="696"/>
                  </a:lnTo>
                  <a:lnTo>
                    <a:pt x="191" y="697"/>
                  </a:lnTo>
                  <a:lnTo>
                    <a:pt x="188" y="698"/>
                  </a:lnTo>
                  <a:lnTo>
                    <a:pt x="186" y="700"/>
                  </a:lnTo>
                  <a:lnTo>
                    <a:pt x="183" y="703"/>
                  </a:lnTo>
                  <a:lnTo>
                    <a:pt x="182" y="706"/>
                  </a:lnTo>
                  <a:lnTo>
                    <a:pt x="181" y="708"/>
                  </a:lnTo>
                  <a:lnTo>
                    <a:pt x="181" y="711"/>
                  </a:lnTo>
                  <a:lnTo>
                    <a:pt x="181" y="714"/>
                  </a:lnTo>
                  <a:lnTo>
                    <a:pt x="182" y="718"/>
                  </a:lnTo>
                  <a:lnTo>
                    <a:pt x="183" y="720"/>
                  </a:lnTo>
                  <a:lnTo>
                    <a:pt x="186" y="722"/>
                  </a:lnTo>
                  <a:lnTo>
                    <a:pt x="188" y="724"/>
                  </a:lnTo>
                  <a:lnTo>
                    <a:pt x="191" y="725"/>
                  </a:lnTo>
                  <a:lnTo>
                    <a:pt x="193" y="726"/>
                  </a:lnTo>
                  <a:lnTo>
                    <a:pt x="196" y="726"/>
                  </a:lnTo>
                  <a:lnTo>
                    <a:pt x="711" y="726"/>
                  </a:lnTo>
                  <a:lnTo>
                    <a:pt x="714" y="726"/>
                  </a:lnTo>
                  <a:lnTo>
                    <a:pt x="716" y="725"/>
                  </a:lnTo>
                  <a:lnTo>
                    <a:pt x="720" y="724"/>
                  </a:lnTo>
                  <a:lnTo>
                    <a:pt x="722" y="722"/>
                  </a:lnTo>
                  <a:lnTo>
                    <a:pt x="724" y="720"/>
                  </a:lnTo>
                  <a:lnTo>
                    <a:pt x="725" y="718"/>
                  </a:lnTo>
                  <a:lnTo>
                    <a:pt x="726" y="714"/>
                  </a:lnTo>
                  <a:lnTo>
                    <a:pt x="726" y="711"/>
                  </a:lnTo>
                  <a:lnTo>
                    <a:pt x="726" y="708"/>
                  </a:lnTo>
                  <a:lnTo>
                    <a:pt x="725" y="706"/>
                  </a:lnTo>
                  <a:lnTo>
                    <a:pt x="724" y="703"/>
                  </a:lnTo>
                  <a:lnTo>
                    <a:pt x="722" y="700"/>
                  </a:lnTo>
                  <a:lnTo>
                    <a:pt x="720" y="698"/>
                  </a:lnTo>
                  <a:lnTo>
                    <a:pt x="716" y="697"/>
                  </a:lnTo>
                  <a:lnTo>
                    <a:pt x="714" y="696"/>
                  </a:lnTo>
                  <a:lnTo>
                    <a:pt x="711" y="696"/>
                  </a:lnTo>
                  <a:lnTo>
                    <a:pt x="484" y="696"/>
                  </a:lnTo>
                  <a:lnTo>
                    <a:pt x="484" y="515"/>
                  </a:lnTo>
                  <a:lnTo>
                    <a:pt x="892" y="515"/>
                  </a:lnTo>
                  <a:lnTo>
                    <a:pt x="896" y="514"/>
                  </a:lnTo>
                  <a:lnTo>
                    <a:pt x="899" y="514"/>
                  </a:lnTo>
                  <a:lnTo>
                    <a:pt x="901" y="512"/>
                  </a:lnTo>
                  <a:lnTo>
                    <a:pt x="903" y="511"/>
                  </a:lnTo>
                  <a:lnTo>
                    <a:pt x="905" y="507"/>
                  </a:lnTo>
                  <a:lnTo>
                    <a:pt x="906" y="505"/>
                  </a:lnTo>
                  <a:lnTo>
                    <a:pt x="907" y="502"/>
                  </a:lnTo>
                  <a:lnTo>
                    <a:pt x="907" y="500"/>
                  </a:lnTo>
                  <a:lnTo>
                    <a:pt x="907" y="258"/>
                  </a:lnTo>
                  <a:lnTo>
                    <a:pt x="907" y="15"/>
                  </a:lnTo>
                  <a:lnTo>
                    <a:pt x="907" y="12"/>
                  </a:lnTo>
                  <a:lnTo>
                    <a:pt x="906" y="10"/>
                  </a:lnTo>
                  <a:lnTo>
                    <a:pt x="905" y="7"/>
                  </a:lnTo>
                  <a:lnTo>
                    <a:pt x="903" y="5"/>
                  </a:lnTo>
                  <a:lnTo>
                    <a:pt x="901" y="4"/>
                  </a:lnTo>
                  <a:lnTo>
                    <a:pt x="899" y="1"/>
                  </a:lnTo>
                  <a:lnTo>
                    <a:pt x="896" y="0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3CEB9BE6-C51F-454B-BA12-1E8D9BEEC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1062038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7 w 30"/>
                <a:gd name="T7" fmla="*/ 2 h 30"/>
                <a:gd name="T8" fmla="*/ 5 w 30"/>
                <a:gd name="T9" fmla="*/ 4 h 30"/>
                <a:gd name="T10" fmla="*/ 2 w 30"/>
                <a:gd name="T11" fmla="*/ 7 h 30"/>
                <a:gd name="T12" fmla="*/ 1 w 30"/>
                <a:gd name="T13" fmla="*/ 10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2 h 30"/>
                <a:gd name="T22" fmla="*/ 2 w 30"/>
                <a:gd name="T23" fmla="*/ 24 h 30"/>
                <a:gd name="T24" fmla="*/ 5 w 30"/>
                <a:gd name="T25" fmla="*/ 26 h 30"/>
                <a:gd name="T26" fmla="*/ 7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1 w 30"/>
                <a:gd name="T37" fmla="*/ 29 h 30"/>
                <a:gd name="T38" fmla="*/ 24 w 30"/>
                <a:gd name="T39" fmla="*/ 28 h 30"/>
                <a:gd name="T40" fmla="*/ 26 w 30"/>
                <a:gd name="T41" fmla="*/ 26 h 30"/>
                <a:gd name="T42" fmla="*/ 27 w 30"/>
                <a:gd name="T43" fmla="*/ 24 h 30"/>
                <a:gd name="T44" fmla="*/ 29 w 30"/>
                <a:gd name="T45" fmla="*/ 22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10 h 30"/>
                <a:gd name="T54" fmla="*/ 27 w 30"/>
                <a:gd name="T55" fmla="*/ 7 h 30"/>
                <a:gd name="T56" fmla="*/ 26 w 30"/>
                <a:gd name="T57" fmla="*/ 4 h 30"/>
                <a:gd name="T58" fmla="*/ 24 w 30"/>
                <a:gd name="T59" fmla="*/ 2 h 30"/>
                <a:gd name="T60" fmla="*/ 21 w 30"/>
                <a:gd name="T61" fmla="*/ 1 h 30"/>
                <a:gd name="T62" fmla="*/ 18 w 30"/>
                <a:gd name="T63" fmla="*/ 0 h 30"/>
                <a:gd name="T64" fmla="*/ 15 w 3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xmlns="" id="{ABB66E8B-D4C2-6D41-89F8-DE5BDBB0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062038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10 w 30"/>
                <a:gd name="T5" fmla="*/ 1 h 30"/>
                <a:gd name="T6" fmla="*/ 7 w 30"/>
                <a:gd name="T7" fmla="*/ 2 h 30"/>
                <a:gd name="T8" fmla="*/ 4 w 30"/>
                <a:gd name="T9" fmla="*/ 4 h 30"/>
                <a:gd name="T10" fmla="*/ 3 w 30"/>
                <a:gd name="T11" fmla="*/ 7 h 30"/>
                <a:gd name="T12" fmla="*/ 1 w 30"/>
                <a:gd name="T13" fmla="*/ 10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2 h 30"/>
                <a:gd name="T22" fmla="*/ 3 w 30"/>
                <a:gd name="T23" fmla="*/ 24 h 30"/>
                <a:gd name="T24" fmla="*/ 4 w 30"/>
                <a:gd name="T25" fmla="*/ 26 h 30"/>
                <a:gd name="T26" fmla="*/ 7 w 30"/>
                <a:gd name="T27" fmla="*/ 28 h 30"/>
                <a:gd name="T28" fmla="*/ 10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2 w 30"/>
                <a:gd name="T37" fmla="*/ 29 h 30"/>
                <a:gd name="T38" fmla="*/ 24 w 30"/>
                <a:gd name="T39" fmla="*/ 28 h 30"/>
                <a:gd name="T40" fmla="*/ 26 w 30"/>
                <a:gd name="T41" fmla="*/ 26 h 30"/>
                <a:gd name="T42" fmla="*/ 28 w 30"/>
                <a:gd name="T43" fmla="*/ 24 h 30"/>
                <a:gd name="T44" fmla="*/ 29 w 30"/>
                <a:gd name="T45" fmla="*/ 22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10 h 30"/>
                <a:gd name="T54" fmla="*/ 28 w 30"/>
                <a:gd name="T55" fmla="*/ 7 h 30"/>
                <a:gd name="T56" fmla="*/ 26 w 30"/>
                <a:gd name="T57" fmla="*/ 4 h 30"/>
                <a:gd name="T58" fmla="*/ 24 w 30"/>
                <a:gd name="T59" fmla="*/ 2 h 30"/>
                <a:gd name="T60" fmla="*/ 22 w 30"/>
                <a:gd name="T61" fmla="*/ 1 h 30"/>
                <a:gd name="T62" fmla="*/ 18 w 30"/>
                <a:gd name="T63" fmla="*/ 0 h 30"/>
                <a:gd name="T64" fmla="*/ 15 w 3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2" y="29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9" y="22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EAA49429-3D8D-8E41-A153-406564D75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1062038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7 w 30"/>
                <a:gd name="T7" fmla="*/ 2 h 30"/>
                <a:gd name="T8" fmla="*/ 4 w 30"/>
                <a:gd name="T9" fmla="*/ 4 h 30"/>
                <a:gd name="T10" fmla="*/ 2 w 30"/>
                <a:gd name="T11" fmla="*/ 7 h 30"/>
                <a:gd name="T12" fmla="*/ 1 w 30"/>
                <a:gd name="T13" fmla="*/ 10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2 h 30"/>
                <a:gd name="T22" fmla="*/ 2 w 30"/>
                <a:gd name="T23" fmla="*/ 24 h 30"/>
                <a:gd name="T24" fmla="*/ 4 w 30"/>
                <a:gd name="T25" fmla="*/ 26 h 30"/>
                <a:gd name="T26" fmla="*/ 7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1 w 30"/>
                <a:gd name="T37" fmla="*/ 29 h 30"/>
                <a:gd name="T38" fmla="*/ 24 w 30"/>
                <a:gd name="T39" fmla="*/ 28 h 30"/>
                <a:gd name="T40" fmla="*/ 26 w 30"/>
                <a:gd name="T41" fmla="*/ 26 h 30"/>
                <a:gd name="T42" fmla="*/ 27 w 30"/>
                <a:gd name="T43" fmla="*/ 24 h 30"/>
                <a:gd name="T44" fmla="*/ 29 w 30"/>
                <a:gd name="T45" fmla="*/ 22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10 h 30"/>
                <a:gd name="T54" fmla="*/ 27 w 30"/>
                <a:gd name="T55" fmla="*/ 7 h 30"/>
                <a:gd name="T56" fmla="*/ 26 w 30"/>
                <a:gd name="T57" fmla="*/ 4 h 30"/>
                <a:gd name="T58" fmla="*/ 24 w 30"/>
                <a:gd name="T59" fmla="*/ 2 h 30"/>
                <a:gd name="T60" fmla="*/ 21 w 30"/>
                <a:gd name="T61" fmla="*/ 1 h 30"/>
                <a:gd name="T62" fmla="*/ 18 w 30"/>
                <a:gd name="T63" fmla="*/ 0 h 30"/>
                <a:gd name="T64" fmla="*/ 15 w 3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xmlns="" id="{66446C9F-9082-764C-858D-0563012B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1062038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10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3 w 30"/>
                <a:gd name="T11" fmla="*/ 7 h 30"/>
                <a:gd name="T12" fmla="*/ 1 w 30"/>
                <a:gd name="T13" fmla="*/ 10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2 h 30"/>
                <a:gd name="T22" fmla="*/ 3 w 30"/>
                <a:gd name="T23" fmla="*/ 24 h 30"/>
                <a:gd name="T24" fmla="*/ 4 w 30"/>
                <a:gd name="T25" fmla="*/ 26 h 30"/>
                <a:gd name="T26" fmla="*/ 6 w 30"/>
                <a:gd name="T27" fmla="*/ 28 h 30"/>
                <a:gd name="T28" fmla="*/ 10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1 w 30"/>
                <a:gd name="T37" fmla="*/ 29 h 30"/>
                <a:gd name="T38" fmla="*/ 24 w 30"/>
                <a:gd name="T39" fmla="*/ 28 h 30"/>
                <a:gd name="T40" fmla="*/ 26 w 30"/>
                <a:gd name="T41" fmla="*/ 26 h 30"/>
                <a:gd name="T42" fmla="*/ 28 w 30"/>
                <a:gd name="T43" fmla="*/ 24 h 30"/>
                <a:gd name="T44" fmla="*/ 29 w 30"/>
                <a:gd name="T45" fmla="*/ 22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10 h 30"/>
                <a:gd name="T54" fmla="*/ 28 w 30"/>
                <a:gd name="T55" fmla="*/ 7 h 30"/>
                <a:gd name="T56" fmla="*/ 26 w 30"/>
                <a:gd name="T57" fmla="*/ 4 h 30"/>
                <a:gd name="T58" fmla="*/ 24 w 30"/>
                <a:gd name="T59" fmla="*/ 2 h 30"/>
                <a:gd name="T60" fmla="*/ 21 w 30"/>
                <a:gd name="T61" fmla="*/ 1 h 30"/>
                <a:gd name="T62" fmla="*/ 18 w 30"/>
                <a:gd name="T63" fmla="*/ 0 h 30"/>
                <a:gd name="T64" fmla="*/ 15 w 3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9" y="22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xmlns="" id="{1D055143-A3EE-F649-B29F-EBEF59D81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0488" y="860425"/>
              <a:ext cx="47625" cy="47625"/>
            </a:xfrm>
            <a:custGeom>
              <a:avLst/>
              <a:gdLst>
                <a:gd name="T0" fmla="*/ 67 w 151"/>
                <a:gd name="T1" fmla="*/ 120 h 153"/>
                <a:gd name="T2" fmla="*/ 50 w 151"/>
                <a:gd name="T3" fmla="*/ 114 h 153"/>
                <a:gd name="T4" fmla="*/ 39 w 151"/>
                <a:gd name="T5" fmla="*/ 102 h 153"/>
                <a:gd name="T6" fmla="*/ 31 w 151"/>
                <a:gd name="T7" fmla="*/ 86 h 153"/>
                <a:gd name="T8" fmla="*/ 31 w 151"/>
                <a:gd name="T9" fmla="*/ 68 h 153"/>
                <a:gd name="T10" fmla="*/ 39 w 151"/>
                <a:gd name="T11" fmla="*/ 51 h 153"/>
                <a:gd name="T12" fmla="*/ 50 w 151"/>
                <a:gd name="T13" fmla="*/ 39 h 153"/>
                <a:gd name="T14" fmla="*/ 67 w 151"/>
                <a:gd name="T15" fmla="*/ 33 h 153"/>
                <a:gd name="T16" fmla="*/ 85 w 151"/>
                <a:gd name="T17" fmla="*/ 33 h 153"/>
                <a:gd name="T18" fmla="*/ 101 w 151"/>
                <a:gd name="T19" fmla="*/ 39 h 153"/>
                <a:gd name="T20" fmla="*/ 114 w 151"/>
                <a:gd name="T21" fmla="*/ 51 h 153"/>
                <a:gd name="T22" fmla="*/ 120 w 151"/>
                <a:gd name="T23" fmla="*/ 68 h 153"/>
                <a:gd name="T24" fmla="*/ 120 w 151"/>
                <a:gd name="T25" fmla="*/ 86 h 153"/>
                <a:gd name="T26" fmla="*/ 114 w 151"/>
                <a:gd name="T27" fmla="*/ 102 h 153"/>
                <a:gd name="T28" fmla="*/ 101 w 151"/>
                <a:gd name="T29" fmla="*/ 114 h 153"/>
                <a:gd name="T30" fmla="*/ 85 w 151"/>
                <a:gd name="T31" fmla="*/ 122 h 153"/>
                <a:gd name="T32" fmla="*/ 76 w 151"/>
                <a:gd name="T33" fmla="*/ 0 h 153"/>
                <a:gd name="T34" fmla="*/ 61 w 151"/>
                <a:gd name="T35" fmla="*/ 3 h 153"/>
                <a:gd name="T36" fmla="*/ 46 w 151"/>
                <a:gd name="T37" fmla="*/ 7 h 153"/>
                <a:gd name="T38" fmla="*/ 33 w 151"/>
                <a:gd name="T39" fmla="*/ 14 h 153"/>
                <a:gd name="T40" fmla="*/ 23 w 151"/>
                <a:gd name="T41" fmla="*/ 23 h 153"/>
                <a:gd name="T42" fmla="*/ 13 w 151"/>
                <a:gd name="T43" fmla="*/ 35 h 153"/>
                <a:gd name="T44" fmla="*/ 6 w 151"/>
                <a:gd name="T45" fmla="*/ 48 h 153"/>
                <a:gd name="T46" fmla="*/ 2 w 151"/>
                <a:gd name="T47" fmla="*/ 62 h 153"/>
                <a:gd name="T48" fmla="*/ 0 w 151"/>
                <a:gd name="T49" fmla="*/ 77 h 153"/>
                <a:gd name="T50" fmla="*/ 2 w 151"/>
                <a:gd name="T51" fmla="*/ 92 h 153"/>
                <a:gd name="T52" fmla="*/ 6 w 151"/>
                <a:gd name="T53" fmla="*/ 105 h 153"/>
                <a:gd name="T54" fmla="*/ 13 w 151"/>
                <a:gd name="T55" fmla="*/ 118 h 153"/>
                <a:gd name="T56" fmla="*/ 23 w 151"/>
                <a:gd name="T57" fmla="*/ 130 h 153"/>
                <a:gd name="T58" fmla="*/ 33 w 151"/>
                <a:gd name="T59" fmla="*/ 139 h 153"/>
                <a:gd name="T60" fmla="*/ 46 w 151"/>
                <a:gd name="T61" fmla="*/ 146 h 153"/>
                <a:gd name="T62" fmla="*/ 61 w 151"/>
                <a:gd name="T63" fmla="*/ 150 h 153"/>
                <a:gd name="T64" fmla="*/ 76 w 151"/>
                <a:gd name="T65" fmla="*/ 153 h 153"/>
                <a:gd name="T66" fmla="*/ 91 w 151"/>
                <a:gd name="T67" fmla="*/ 150 h 153"/>
                <a:gd name="T68" fmla="*/ 105 w 151"/>
                <a:gd name="T69" fmla="*/ 146 h 153"/>
                <a:gd name="T70" fmla="*/ 118 w 151"/>
                <a:gd name="T71" fmla="*/ 139 h 153"/>
                <a:gd name="T72" fmla="*/ 130 w 151"/>
                <a:gd name="T73" fmla="*/ 130 h 153"/>
                <a:gd name="T74" fmla="*/ 138 w 151"/>
                <a:gd name="T75" fmla="*/ 118 h 153"/>
                <a:gd name="T76" fmla="*/ 146 w 151"/>
                <a:gd name="T77" fmla="*/ 105 h 153"/>
                <a:gd name="T78" fmla="*/ 150 w 151"/>
                <a:gd name="T79" fmla="*/ 92 h 153"/>
                <a:gd name="T80" fmla="*/ 151 w 151"/>
                <a:gd name="T81" fmla="*/ 77 h 153"/>
                <a:gd name="T82" fmla="*/ 150 w 151"/>
                <a:gd name="T83" fmla="*/ 62 h 153"/>
                <a:gd name="T84" fmla="*/ 146 w 151"/>
                <a:gd name="T85" fmla="*/ 48 h 153"/>
                <a:gd name="T86" fmla="*/ 138 w 151"/>
                <a:gd name="T87" fmla="*/ 35 h 153"/>
                <a:gd name="T88" fmla="*/ 130 w 151"/>
                <a:gd name="T89" fmla="*/ 23 h 153"/>
                <a:gd name="T90" fmla="*/ 118 w 151"/>
                <a:gd name="T91" fmla="*/ 14 h 153"/>
                <a:gd name="T92" fmla="*/ 105 w 151"/>
                <a:gd name="T93" fmla="*/ 7 h 153"/>
                <a:gd name="T94" fmla="*/ 91 w 151"/>
                <a:gd name="T95" fmla="*/ 3 h 153"/>
                <a:gd name="T96" fmla="*/ 76 w 151"/>
                <a:gd name="T9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153">
                  <a:moveTo>
                    <a:pt x="76" y="122"/>
                  </a:moveTo>
                  <a:lnTo>
                    <a:pt x="67" y="120"/>
                  </a:lnTo>
                  <a:lnTo>
                    <a:pt x="58" y="118"/>
                  </a:lnTo>
                  <a:lnTo>
                    <a:pt x="50" y="114"/>
                  </a:lnTo>
                  <a:lnTo>
                    <a:pt x="44" y="109"/>
                  </a:lnTo>
                  <a:lnTo>
                    <a:pt x="39" y="102"/>
                  </a:lnTo>
                  <a:lnTo>
                    <a:pt x="34" y="95"/>
                  </a:lnTo>
                  <a:lnTo>
                    <a:pt x="31" y="86"/>
                  </a:lnTo>
                  <a:lnTo>
                    <a:pt x="30" y="77"/>
                  </a:lnTo>
                  <a:lnTo>
                    <a:pt x="31" y="68"/>
                  </a:lnTo>
                  <a:lnTo>
                    <a:pt x="34" y="59"/>
                  </a:lnTo>
                  <a:lnTo>
                    <a:pt x="39" y="51"/>
                  </a:lnTo>
                  <a:lnTo>
                    <a:pt x="44" y="44"/>
                  </a:lnTo>
                  <a:lnTo>
                    <a:pt x="50" y="39"/>
                  </a:lnTo>
                  <a:lnTo>
                    <a:pt x="58" y="35"/>
                  </a:lnTo>
                  <a:lnTo>
                    <a:pt x="67" y="33"/>
                  </a:lnTo>
                  <a:lnTo>
                    <a:pt x="76" y="32"/>
                  </a:lnTo>
                  <a:lnTo>
                    <a:pt x="85" y="33"/>
                  </a:lnTo>
                  <a:lnTo>
                    <a:pt x="93" y="35"/>
                  </a:lnTo>
                  <a:lnTo>
                    <a:pt x="101" y="39"/>
                  </a:lnTo>
                  <a:lnTo>
                    <a:pt x="108" y="44"/>
                  </a:lnTo>
                  <a:lnTo>
                    <a:pt x="114" y="51"/>
                  </a:lnTo>
                  <a:lnTo>
                    <a:pt x="118" y="59"/>
                  </a:lnTo>
                  <a:lnTo>
                    <a:pt x="120" y="68"/>
                  </a:lnTo>
                  <a:lnTo>
                    <a:pt x="121" y="77"/>
                  </a:lnTo>
                  <a:lnTo>
                    <a:pt x="120" y="86"/>
                  </a:lnTo>
                  <a:lnTo>
                    <a:pt x="118" y="94"/>
                  </a:lnTo>
                  <a:lnTo>
                    <a:pt x="114" y="102"/>
                  </a:lnTo>
                  <a:lnTo>
                    <a:pt x="108" y="109"/>
                  </a:lnTo>
                  <a:lnTo>
                    <a:pt x="101" y="114"/>
                  </a:lnTo>
                  <a:lnTo>
                    <a:pt x="93" y="118"/>
                  </a:lnTo>
                  <a:lnTo>
                    <a:pt x="85" y="122"/>
                  </a:lnTo>
                  <a:lnTo>
                    <a:pt x="76" y="122"/>
                  </a:lnTo>
                  <a:close/>
                  <a:moveTo>
                    <a:pt x="76" y="0"/>
                  </a:moveTo>
                  <a:lnTo>
                    <a:pt x="69" y="1"/>
                  </a:lnTo>
                  <a:lnTo>
                    <a:pt x="61" y="3"/>
                  </a:lnTo>
                  <a:lnTo>
                    <a:pt x="54" y="5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33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7" y="28"/>
                  </a:lnTo>
                  <a:lnTo>
                    <a:pt x="13" y="35"/>
                  </a:lnTo>
                  <a:lnTo>
                    <a:pt x="10" y="40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5"/>
                  </a:lnTo>
                  <a:lnTo>
                    <a:pt x="10" y="113"/>
                  </a:lnTo>
                  <a:lnTo>
                    <a:pt x="13" y="118"/>
                  </a:lnTo>
                  <a:lnTo>
                    <a:pt x="17" y="125"/>
                  </a:lnTo>
                  <a:lnTo>
                    <a:pt x="23" y="130"/>
                  </a:lnTo>
                  <a:lnTo>
                    <a:pt x="28" y="134"/>
                  </a:lnTo>
                  <a:lnTo>
                    <a:pt x="33" y="139"/>
                  </a:lnTo>
                  <a:lnTo>
                    <a:pt x="40" y="143"/>
                  </a:lnTo>
                  <a:lnTo>
                    <a:pt x="46" y="146"/>
                  </a:lnTo>
                  <a:lnTo>
                    <a:pt x="54" y="148"/>
                  </a:lnTo>
                  <a:lnTo>
                    <a:pt x="61" y="150"/>
                  </a:lnTo>
                  <a:lnTo>
                    <a:pt x="69" y="152"/>
                  </a:lnTo>
                  <a:lnTo>
                    <a:pt x="76" y="153"/>
                  </a:lnTo>
                  <a:lnTo>
                    <a:pt x="84" y="152"/>
                  </a:lnTo>
                  <a:lnTo>
                    <a:pt x="91" y="150"/>
                  </a:lnTo>
                  <a:lnTo>
                    <a:pt x="99" y="148"/>
                  </a:lnTo>
                  <a:lnTo>
                    <a:pt x="105" y="146"/>
                  </a:lnTo>
                  <a:lnTo>
                    <a:pt x="112" y="143"/>
                  </a:lnTo>
                  <a:lnTo>
                    <a:pt x="118" y="139"/>
                  </a:lnTo>
                  <a:lnTo>
                    <a:pt x="124" y="134"/>
                  </a:lnTo>
                  <a:lnTo>
                    <a:pt x="130" y="130"/>
                  </a:lnTo>
                  <a:lnTo>
                    <a:pt x="134" y="125"/>
                  </a:lnTo>
                  <a:lnTo>
                    <a:pt x="138" y="118"/>
                  </a:lnTo>
                  <a:lnTo>
                    <a:pt x="143" y="113"/>
                  </a:lnTo>
                  <a:lnTo>
                    <a:pt x="146" y="105"/>
                  </a:lnTo>
                  <a:lnTo>
                    <a:pt x="148" y="99"/>
                  </a:lnTo>
                  <a:lnTo>
                    <a:pt x="150" y="92"/>
                  </a:lnTo>
                  <a:lnTo>
                    <a:pt x="151" y="84"/>
                  </a:lnTo>
                  <a:lnTo>
                    <a:pt x="151" y="77"/>
                  </a:lnTo>
                  <a:lnTo>
                    <a:pt x="151" y="69"/>
                  </a:lnTo>
                  <a:lnTo>
                    <a:pt x="150" y="62"/>
                  </a:lnTo>
                  <a:lnTo>
                    <a:pt x="148" y="54"/>
                  </a:lnTo>
                  <a:lnTo>
                    <a:pt x="146" y="48"/>
                  </a:lnTo>
                  <a:lnTo>
                    <a:pt x="143" y="40"/>
                  </a:lnTo>
                  <a:lnTo>
                    <a:pt x="138" y="35"/>
                  </a:lnTo>
                  <a:lnTo>
                    <a:pt x="134" y="28"/>
                  </a:lnTo>
                  <a:lnTo>
                    <a:pt x="130" y="23"/>
                  </a:lnTo>
                  <a:lnTo>
                    <a:pt x="124" y="19"/>
                  </a:lnTo>
                  <a:lnTo>
                    <a:pt x="118" y="14"/>
                  </a:lnTo>
                  <a:lnTo>
                    <a:pt x="112" y="10"/>
                  </a:lnTo>
                  <a:lnTo>
                    <a:pt x="105" y="7"/>
                  </a:lnTo>
                  <a:lnTo>
                    <a:pt x="99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xmlns="" id="{0447F2E8-F6A7-E54B-8D65-B90EB4999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3838" y="869950"/>
              <a:ext cx="30163" cy="28575"/>
            </a:xfrm>
            <a:custGeom>
              <a:avLst/>
              <a:gdLst>
                <a:gd name="T0" fmla="*/ 43 w 91"/>
                <a:gd name="T1" fmla="*/ 60 h 90"/>
                <a:gd name="T2" fmla="*/ 37 w 91"/>
                <a:gd name="T3" fmla="*/ 57 h 90"/>
                <a:gd name="T4" fmla="*/ 33 w 91"/>
                <a:gd name="T5" fmla="*/ 53 h 90"/>
                <a:gd name="T6" fmla="*/ 31 w 91"/>
                <a:gd name="T7" fmla="*/ 48 h 90"/>
                <a:gd name="T8" fmla="*/ 31 w 91"/>
                <a:gd name="T9" fmla="*/ 41 h 90"/>
                <a:gd name="T10" fmla="*/ 33 w 91"/>
                <a:gd name="T11" fmla="*/ 36 h 90"/>
                <a:gd name="T12" fmla="*/ 37 w 91"/>
                <a:gd name="T13" fmla="*/ 32 h 90"/>
                <a:gd name="T14" fmla="*/ 43 w 91"/>
                <a:gd name="T15" fmla="*/ 30 h 90"/>
                <a:gd name="T16" fmla="*/ 48 w 91"/>
                <a:gd name="T17" fmla="*/ 30 h 90"/>
                <a:gd name="T18" fmla="*/ 53 w 91"/>
                <a:gd name="T19" fmla="*/ 32 h 90"/>
                <a:gd name="T20" fmla="*/ 58 w 91"/>
                <a:gd name="T21" fmla="*/ 36 h 90"/>
                <a:gd name="T22" fmla="*/ 60 w 91"/>
                <a:gd name="T23" fmla="*/ 41 h 90"/>
                <a:gd name="T24" fmla="*/ 60 w 91"/>
                <a:gd name="T25" fmla="*/ 48 h 90"/>
                <a:gd name="T26" fmla="*/ 58 w 91"/>
                <a:gd name="T27" fmla="*/ 53 h 90"/>
                <a:gd name="T28" fmla="*/ 53 w 91"/>
                <a:gd name="T29" fmla="*/ 57 h 90"/>
                <a:gd name="T30" fmla="*/ 48 w 91"/>
                <a:gd name="T31" fmla="*/ 60 h 90"/>
                <a:gd name="T32" fmla="*/ 46 w 91"/>
                <a:gd name="T33" fmla="*/ 0 h 90"/>
                <a:gd name="T34" fmla="*/ 28 w 91"/>
                <a:gd name="T35" fmla="*/ 3 h 90"/>
                <a:gd name="T36" fmla="*/ 14 w 91"/>
                <a:gd name="T37" fmla="*/ 12 h 90"/>
                <a:gd name="T38" fmla="*/ 4 w 91"/>
                <a:gd name="T39" fmla="*/ 27 h 90"/>
                <a:gd name="T40" fmla="*/ 0 w 91"/>
                <a:gd name="T41" fmla="*/ 45 h 90"/>
                <a:gd name="T42" fmla="*/ 4 w 91"/>
                <a:gd name="T43" fmla="*/ 62 h 90"/>
                <a:gd name="T44" fmla="*/ 14 w 91"/>
                <a:gd name="T45" fmla="*/ 77 h 90"/>
                <a:gd name="T46" fmla="*/ 28 w 91"/>
                <a:gd name="T47" fmla="*/ 86 h 90"/>
                <a:gd name="T48" fmla="*/ 46 w 91"/>
                <a:gd name="T49" fmla="*/ 90 h 90"/>
                <a:gd name="T50" fmla="*/ 63 w 91"/>
                <a:gd name="T51" fmla="*/ 86 h 90"/>
                <a:gd name="T52" fmla="*/ 77 w 91"/>
                <a:gd name="T53" fmla="*/ 77 h 90"/>
                <a:gd name="T54" fmla="*/ 88 w 91"/>
                <a:gd name="T55" fmla="*/ 63 h 90"/>
                <a:gd name="T56" fmla="*/ 91 w 91"/>
                <a:gd name="T57" fmla="*/ 45 h 90"/>
                <a:gd name="T58" fmla="*/ 88 w 91"/>
                <a:gd name="T59" fmla="*/ 27 h 90"/>
                <a:gd name="T60" fmla="*/ 77 w 91"/>
                <a:gd name="T61" fmla="*/ 12 h 90"/>
                <a:gd name="T62" fmla="*/ 63 w 91"/>
                <a:gd name="T63" fmla="*/ 3 h 90"/>
                <a:gd name="T64" fmla="*/ 46 w 9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0">
                  <a:moveTo>
                    <a:pt x="46" y="60"/>
                  </a:moveTo>
                  <a:lnTo>
                    <a:pt x="43" y="60"/>
                  </a:lnTo>
                  <a:lnTo>
                    <a:pt x="39" y="58"/>
                  </a:lnTo>
                  <a:lnTo>
                    <a:pt x="37" y="57"/>
                  </a:lnTo>
                  <a:lnTo>
                    <a:pt x="35" y="55"/>
                  </a:lnTo>
                  <a:lnTo>
                    <a:pt x="33" y="53"/>
                  </a:lnTo>
                  <a:lnTo>
                    <a:pt x="32" y="51"/>
                  </a:lnTo>
                  <a:lnTo>
                    <a:pt x="31" y="48"/>
                  </a:lnTo>
                  <a:lnTo>
                    <a:pt x="30" y="45"/>
                  </a:lnTo>
                  <a:lnTo>
                    <a:pt x="31" y="41"/>
                  </a:lnTo>
                  <a:lnTo>
                    <a:pt x="32" y="39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9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1" y="31"/>
                  </a:lnTo>
                  <a:lnTo>
                    <a:pt x="53" y="32"/>
                  </a:lnTo>
                  <a:lnTo>
                    <a:pt x="57" y="34"/>
                  </a:lnTo>
                  <a:lnTo>
                    <a:pt x="58" y="36"/>
                  </a:lnTo>
                  <a:lnTo>
                    <a:pt x="60" y="39"/>
                  </a:lnTo>
                  <a:lnTo>
                    <a:pt x="60" y="41"/>
                  </a:lnTo>
                  <a:lnTo>
                    <a:pt x="61" y="45"/>
                  </a:lnTo>
                  <a:lnTo>
                    <a:pt x="60" y="48"/>
                  </a:lnTo>
                  <a:lnTo>
                    <a:pt x="60" y="51"/>
                  </a:lnTo>
                  <a:lnTo>
                    <a:pt x="58" y="53"/>
                  </a:lnTo>
                  <a:lnTo>
                    <a:pt x="57" y="55"/>
                  </a:lnTo>
                  <a:lnTo>
                    <a:pt x="53" y="57"/>
                  </a:lnTo>
                  <a:lnTo>
                    <a:pt x="51" y="58"/>
                  </a:lnTo>
                  <a:lnTo>
                    <a:pt x="48" y="60"/>
                  </a:lnTo>
                  <a:lnTo>
                    <a:pt x="46" y="60"/>
                  </a:lnTo>
                  <a:close/>
                  <a:moveTo>
                    <a:pt x="46" y="0"/>
                  </a:moveTo>
                  <a:lnTo>
                    <a:pt x="36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4" y="12"/>
                  </a:lnTo>
                  <a:lnTo>
                    <a:pt x="7" y="19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2"/>
                  </a:lnTo>
                  <a:lnTo>
                    <a:pt x="7" y="70"/>
                  </a:lnTo>
                  <a:lnTo>
                    <a:pt x="14" y="77"/>
                  </a:lnTo>
                  <a:lnTo>
                    <a:pt x="20" y="82"/>
                  </a:lnTo>
                  <a:lnTo>
                    <a:pt x="28" y="86"/>
                  </a:lnTo>
                  <a:lnTo>
                    <a:pt x="36" y="90"/>
                  </a:lnTo>
                  <a:lnTo>
                    <a:pt x="46" y="90"/>
                  </a:lnTo>
                  <a:lnTo>
                    <a:pt x="54" y="90"/>
                  </a:lnTo>
                  <a:lnTo>
                    <a:pt x="63" y="86"/>
                  </a:lnTo>
                  <a:lnTo>
                    <a:pt x="70" y="82"/>
                  </a:lnTo>
                  <a:lnTo>
                    <a:pt x="77" y="77"/>
                  </a:lnTo>
                  <a:lnTo>
                    <a:pt x="83" y="70"/>
                  </a:lnTo>
                  <a:lnTo>
                    <a:pt x="88" y="63"/>
                  </a:lnTo>
                  <a:lnTo>
                    <a:pt x="90" y="54"/>
                  </a:lnTo>
                  <a:lnTo>
                    <a:pt x="91" y="45"/>
                  </a:lnTo>
                  <a:lnTo>
                    <a:pt x="90" y="36"/>
                  </a:lnTo>
                  <a:lnTo>
                    <a:pt x="88" y="27"/>
                  </a:lnTo>
                  <a:lnTo>
                    <a:pt x="83" y="19"/>
                  </a:lnTo>
                  <a:lnTo>
                    <a:pt x="77" y="12"/>
                  </a:lnTo>
                  <a:lnTo>
                    <a:pt x="70" y="7"/>
                  </a:lnTo>
                  <a:lnTo>
                    <a:pt x="63" y="3"/>
                  </a:lnTo>
                  <a:lnTo>
                    <a:pt x="54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xmlns="" id="{DF7F2483-3DF6-2044-8D63-FD653E739F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3525" y="869950"/>
              <a:ext cx="28575" cy="28575"/>
            </a:xfrm>
            <a:custGeom>
              <a:avLst/>
              <a:gdLst>
                <a:gd name="T0" fmla="*/ 43 w 91"/>
                <a:gd name="T1" fmla="*/ 60 h 90"/>
                <a:gd name="T2" fmla="*/ 37 w 91"/>
                <a:gd name="T3" fmla="*/ 57 h 90"/>
                <a:gd name="T4" fmla="*/ 33 w 91"/>
                <a:gd name="T5" fmla="*/ 53 h 90"/>
                <a:gd name="T6" fmla="*/ 31 w 91"/>
                <a:gd name="T7" fmla="*/ 48 h 90"/>
                <a:gd name="T8" fmla="*/ 31 w 91"/>
                <a:gd name="T9" fmla="*/ 41 h 90"/>
                <a:gd name="T10" fmla="*/ 33 w 91"/>
                <a:gd name="T11" fmla="*/ 36 h 90"/>
                <a:gd name="T12" fmla="*/ 37 w 91"/>
                <a:gd name="T13" fmla="*/ 32 h 90"/>
                <a:gd name="T14" fmla="*/ 43 w 91"/>
                <a:gd name="T15" fmla="*/ 30 h 90"/>
                <a:gd name="T16" fmla="*/ 48 w 91"/>
                <a:gd name="T17" fmla="*/ 30 h 90"/>
                <a:gd name="T18" fmla="*/ 53 w 91"/>
                <a:gd name="T19" fmla="*/ 32 h 90"/>
                <a:gd name="T20" fmla="*/ 58 w 91"/>
                <a:gd name="T21" fmla="*/ 36 h 90"/>
                <a:gd name="T22" fmla="*/ 60 w 91"/>
                <a:gd name="T23" fmla="*/ 41 h 90"/>
                <a:gd name="T24" fmla="*/ 60 w 91"/>
                <a:gd name="T25" fmla="*/ 48 h 90"/>
                <a:gd name="T26" fmla="*/ 58 w 91"/>
                <a:gd name="T27" fmla="*/ 53 h 90"/>
                <a:gd name="T28" fmla="*/ 53 w 91"/>
                <a:gd name="T29" fmla="*/ 57 h 90"/>
                <a:gd name="T30" fmla="*/ 48 w 91"/>
                <a:gd name="T31" fmla="*/ 60 h 90"/>
                <a:gd name="T32" fmla="*/ 45 w 91"/>
                <a:gd name="T33" fmla="*/ 0 h 90"/>
                <a:gd name="T34" fmla="*/ 28 w 91"/>
                <a:gd name="T35" fmla="*/ 3 h 90"/>
                <a:gd name="T36" fmla="*/ 14 w 91"/>
                <a:gd name="T37" fmla="*/ 12 h 90"/>
                <a:gd name="T38" fmla="*/ 3 w 91"/>
                <a:gd name="T39" fmla="*/ 27 h 90"/>
                <a:gd name="T40" fmla="*/ 0 w 91"/>
                <a:gd name="T41" fmla="*/ 45 h 90"/>
                <a:gd name="T42" fmla="*/ 3 w 91"/>
                <a:gd name="T43" fmla="*/ 62 h 90"/>
                <a:gd name="T44" fmla="*/ 14 w 91"/>
                <a:gd name="T45" fmla="*/ 77 h 90"/>
                <a:gd name="T46" fmla="*/ 28 w 91"/>
                <a:gd name="T47" fmla="*/ 86 h 90"/>
                <a:gd name="T48" fmla="*/ 45 w 91"/>
                <a:gd name="T49" fmla="*/ 90 h 90"/>
                <a:gd name="T50" fmla="*/ 63 w 91"/>
                <a:gd name="T51" fmla="*/ 86 h 90"/>
                <a:gd name="T52" fmla="*/ 77 w 91"/>
                <a:gd name="T53" fmla="*/ 77 h 90"/>
                <a:gd name="T54" fmla="*/ 87 w 91"/>
                <a:gd name="T55" fmla="*/ 63 h 90"/>
                <a:gd name="T56" fmla="*/ 91 w 91"/>
                <a:gd name="T57" fmla="*/ 45 h 90"/>
                <a:gd name="T58" fmla="*/ 87 w 91"/>
                <a:gd name="T59" fmla="*/ 27 h 90"/>
                <a:gd name="T60" fmla="*/ 77 w 91"/>
                <a:gd name="T61" fmla="*/ 12 h 90"/>
                <a:gd name="T62" fmla="*/ 63 w 91"/>
                <a:gd name="T63" fmla="*/ 3 h 90"/>
                <a:gd name="T64" fmla="*/ 45 w 9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0">
                  <a:moveTo>
                    <a:pt x="45" y="60"/>
                  </a:moveTo>
                  <a:lnTo>
                    <a:pt x="43" y="60"/>
                  </a:lnTo>
                  <a:lnTo>
                    <a:pt x="40" y="58"/>
                  </a:lnTo>
                  <a:lnTo>
                    <a:pt x="37" y="57"/>
                  </a:lnTo>
                  <a:lnTo>
                    <a:pt x="34" y="55"/>
                  </a:lnTo>
                  <a:lnTo>
                    <a:pt x="33" y="53"/>
                  </a:lnTo>
                  <a:lnTo>
                    <a:pt x="31" y="51"/>
                  </a:lnTo>
                  <a:lnTo>
                    <a:pt x="31" y="48"/>
                  </a:lnTo>
                  <a:lnTo>
                    <a:pt x="30" y="45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1" y="31"/>
                  </a:lnTo>
                  <a:lnTo>
                    <a:pt x="53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59" y="39"/>
                  </a:lnTo>
                  <a:lnTo>
                    <a:pt x="60" y="41"/>
                  </a:lnTo>
                  <a:lnTo>
                    <a:pt x="61" y="45"/>
                  </a:lnTo>
                  <a:lnTo>
                    <a:pt x="60" y="48"/>
                  </a:lnTo>
                  <a:lnTo>
                    <a:pt x="59" y="51"/>
                  </a:lnTo>
                  <a:lnTo>
                    <a:pt x="58" y="53"/>
                  </a:lnTo>
                  <a:lnTo>
                    <a:pt x="56" y="55"/>
                  </a:lnTo>
                  <a:lnTo>
                    <a:pt x="53" y="57"/>
                  </a:lnTo>
                  <a:lnTo>
                    <a:pt x="51" y="58"/>
                  </a:lnTo>
                  <a:lnTo>
                    <a:pt x="48" y="60"/>
                  </a:lnTo>
                  <a:lnTo>
                    <a:pt x="45" y="60"/>
                  </a:lnTo>
                  <a:close/>
                  <a:moveTo>
                    <a:pt x="45" y="0"/>
                  </a:moveTo>
                  <a:lnTo>
                    <a:pt x="36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4" y="12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7" y="70"/>
                  </a:lnTo>
                  <a:lnTo>
                    <a:pt x="14" y="77"/>
                  </a:lnTo>
                  <a:lnTo>
                    <a:pt x="20" y="82"/>
                  </a:lnTo>
                  <a:lnTo>
                    <a:pt x="28" y="86"/>
                  </a:lnTo>
                  <a:lnTo>
                    <a:pt x="36" y="90"/>
                  </a:lnTo>
                  <a:lnTo>
                    <a:pt x="45" y="90"/>
                  </a:lnTo>
                  <a:lnTo>
                    <a:pt x="55" y="90"/>
                  </a:lnTo>
                  <a:lnTo>
                    <a:pt x="63" y="86"/>
                  </a:lnTo>
                  <a:lnTo>
                    <a:pt x="71" y="82"/>
                  </a:lnTo>
                  <a:lnTo>
                    <a:pt x="77" y="77"/>
                  </a:lnTo>
                  <a:lnTo>
                    <a:pt x="82" y="70"/>
                  </a:lnTo>
                  <a:lnTo>
                    <a:pt x="87" y="63"/>
                  </a:lnTo>
                  <a:lnTo>
                    <a:pt x="90" y="54"/>
                  </a:lnTo>
                  <a:lnTo>
                    <a:pt x="91" y="45"/>
                  </a:lnTo>
                  <a:lnTo>
                    <a:pt x="90" y="36"/>
                  </a:lnTo>
                  <a:lnTo>
                    <a:pt x="87" y="27"/>
                  </a:lnTo>
                  <a:lnTo>
                    <a:pt x="82" y="19"/>
                  </a:lnTo>
                  <a:lnTo>
                    <a:pt x="77" y="12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5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xmlns="" id="{1D973DD3-B3EE-AE46-8A30-3C2167A71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625" y="869950"/>
              <a:ext cx="28575" cy="28575"/>
            </a:xfrm>
            <a:custGeom>
              <a:avLst/>
              <a:gdLst>
                <a:gd name="T0" fmla="*/ 42 w 91"/>
                <a:gd name="T1" fmla="*/ 60 h 90"/>
                <a:gd name="T2" fmla="*/ 37 w 91"/>
                <a:gd name="T3" fmla="*/ 57 h 90"/>
                <a:gd name="T4" fmla="*/ 33 w 91"/>
                <a:gd name="T5" fmla="*/ 53 h 90"/>
                <a:gd name="T6" fmla="*/ 30 w 91"/>
                <a:gd name="T7" fmla="*/ 48 h 90"/>
                <a:gd name="T8" fmla="*/ 30 w 91"/>
                <a:gd name="T9" fmla="*/ 41 h 90"/>
                <a:gd name="T10" fmla="*/ 33 w 91"/>
                <a:gd name="T11" fmla="*/ 36 h 90"/>
                <a:gd name="T12" fmla="*/ 37 w 91"/>
                <a:gd name="T13" fmla="*/ 32 h 90"/>
                <a:gd name="T14" fmla="*/ 42 w 91"/>
                <a:gd name="T15" fmla="*/ 30 h 90"/>
                <a:gd name="T16" fmla="*/ 48 w 91"/>
                <a:gd name="T17" fmla="*/ 30 h 90"/>
                <a:gd name="T18" fmla="*/ 54 w 91"/>
                <a:gd name="T19" fmla="*/ 32 h 90"/>
                <a:gd name="T20" fmla="*/ 58 w 91"/>
                <a:gd name="T21" fmla="*/ 36 h 90"/>
                <a:gd name="T22" fmla="*/ 60 w 91"/>
                <a:gd name="T23" fmla="*/ 41 h 90"/>
                <a:gd name="T24" fmla="*/ 60 w 91"/>
                <a:gd name="T25" fmla="*/ 48 h 90"/>
                <a:gd name="T26" fmla="*/ 58 w 91"/>
                <a:gd name="T27" fmla="*/ 53 h 90"/>
                <a:gd name="T28" fmla="*/ 54 w 91"/>
                <a:gd name="T29" fmla="*/ 57 h 90"/>
                <a:gd name="T30" fmla="*/ 48 w 91"/>
                <a:gd name="T31" fmla="*/ 60 h 90"/>
                <a:gd name="T32" fmla="*/ 45 w 91"/>
                <a:gd name="T33" fmla="*/ 0 h 90"/>
                <a:gd name="T34" fmla="*/ 28 w 91"/>
                <a:gd name="T35" fmla="*/ 3 h 90"/>
                <a:gd name="T36" fmla="*/ 13 w 91"/>
                <a:gd name="T37" fmla="*/ 12 h 90"/>
                <a:gd name="T38" fmla="*/ 3 w 91"/>
                <a:gd name="T39" fmla="*/ 27 h 90"/>
                <a:gd name="T40" fmla="*/ 0 w 91"/>
                <a:gd name="T41" fmla="*/ 45 h 90"/>
                <a:gd name="T42" fmla="*/ 3 w 91"/>
                <a:gd name="T43" fmla="*/ 62 h 90"/>
                <a:gd name="T44" fmla="*/ 13 w 91"/>
                <a:gd name="T45" fmla="*/ 77 h 90"/>
                <a:gd name="T46" fmla="*/ 28 w 91"/>
                <a:gd name="T47" fmla="*/ 86 h 90"/>
                <a:gd name="T48" fmla="*/ 45 w 91"/>
                <a:gd name="T49" fmla="*/ 90 h 90"/>
                <a:gd name="T50" fmla="*/ 63 w 91"/>
                <a:gd name="T51" fmla="*/ 86 h 90"/>
                <a:gd name="T52" fmla="*/ 77 w 91"/>
                <a:gd name="T53" fmla="*/ 77 h 90"/>
                <a:gd name="T54" fmla="*/ 87 w 91"/>
                <a:gd name="T55" fmla="*/ 63 h 90"/>
                <a:gd name="T56" fmla="*/ 91 w 91"/>
                <a:gd name="T57" fmla="*/ 45 h 90"/>
                <a:gd name="T58" fmla="*/ 87 w 91"/>
                <a:gd name="T59" fmla="*/ 27 h 90"/>
                <a:gd name="T60" fmla="*/ 77 w 91"/>
                <a:gd name="T61" fmla="*/ 12 h 90"/>
                <a:gd name="T62" fmla="*/ 63 w 91"/>
                <a:gd name="T63" fmla="*/ 3 h 90"/>
                <a:gd name="T64" fmla="*/ 45 w 9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0">
                  <a:moveTo>
                    <a:pt x="45" y="60"/>
                  </a:moveTo>
                  <a:lnTo>
                    <a:pt x="42" y="60"/>
                  </a:lnTo>
                  <a:lnTo>
                    <a:pt x="40" y="58"/>
                  </a:lnTo>
                  <a:lnTo>
                    <a:pt x="37" y="57"/>
                  </a:lnTo>
                  <a:lnTo>
                    <a:pt x="34" y="55"/>
                  </a:lnTo>
                  <a:lnTo>
                    <a:pt x="33" y="53"/>
                  </a:lnTo>
                  <a:lnTo>
                    <a:pt x="31" y="51"/>
                  </a:lnTo>
                  <a:lnTo>
                    <a:pt x="30" y="48"/>
                  </a:lnTo>
                  <a:lnTo>
                    <a:pt x="30" y="45"/>
                  </a:lnTo>
                  <a:lnTo>
                    <a:pt x="30" y="41"/>
                  </a:lnTo>
                  <a:lnTo>
                    <a:pt x="31" y="39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2" y="31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59" y="39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0" y="48"/>
                  </a:lnTo>
                  <a:lnTo>
                    <a:pt x="59" y="51"/>
                  </a:lnTo>
                  <a:lnTo>
                    <a:pt x="58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2" y="58"/>
                  </a:lnTo>
                  <a:lnTo>
                    <a:pt x="48" y="60"/>
                  </a:lnTo>
                  <a:lnTo>
                    <a:pt x="45" y="60"/>
                  </a:lnTo>
                  <a:close/>
                  <a:moveTo>
                    <a:pt x="45" y="0"/>
                  </a:moveTo>
                  <a:lnTo>
                    <a:pt x="37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7"/>
                  </a:lnTo>
                  <a:lnTo>
                    <a:pt x="20" y="82"/>
                  </a:lnTo>
                  <a:lnTo>
                    <a:pt x="28" y="86"/>
                  </a:lnTo>
                  <a:lnTo>
                    <a:pt x="37" y="90"/>
                  </a:lnTo>
                  <a:lnTo>
                    <a:pt x="45" y="90"/>
                  </a:lnTo>
                  <a:lnTo>
                    <a:pt x="55" y="90"/>
                  </a:lnTo>
                  <a:lnTo>
                    <a:pt x="63" y="86"/>
                  </a:lnTo>
                  <a:lnTo>
                    <a:pt x="71" y="82"/>
                  </a:lnTo>
                  <a:lnTo>
                    <a:pt x="77" y="77"/>
                  </a:lnTo>
                  <a:lnTo>
                    <a:pt x="83" y="70"/>
                  </a:lnTo>
                  <a:lnTo>
                    <a:pt x="87" y="63"/>
                  </a:lnTo>
                  <a:lnTo>
                    <a:pt x="90" y="54"/>
                  </a:lnTo>
                  <a:lnTo>
                    <a:pt x="91" y="45"/>
                  </a:lnTo>
                  <a:lnTo>
                    <a:pt x="90" y="36"/>
                  </a:lnTo>
                  <a:lnTo>
                    <a:pt x="87" y="27"/>
                  </a:lnTo>
                  <a:lnTo>
                    <a:pt x="83" y="19"/>
                  </a:lnTo>
                  <a:lnTo>
                    <a:pt x="77" y="12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5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xmlns="" id="{100B62DC-7F1D-B44B-AC28-9ED321FC6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3838" y="946150"/>
              <a:ext cx="30163" cy="30163"/>
            </a:xfrm>
            <a:custGeom>
              <a:avLst/>
              <a:gdLst>
                <a:gd name="T0" fmla="*/ 43 w 91"/>
                <a:gd name="T1" fmla="*/ 61 h 91"/>
                <a:gd name="T2" fmla="*/ 37 w 91"/>
                <a:gd name="T3" fmla="*/ 58 h 91"/>
                <a:gd name="T4" fmla="*/ 33 w 91"/>
                <a:gd name="T5" fmla="*/ 54 h 91"/>
                <a:gd name="T6" fmla="*/ 31 w 91"/>
                <a:gd name="T7" fmla="*/ 49 h 91"/>
                <a:gd name="T8" fmla="*/ 31 w 91"/>
                <a:gd name="T9" fmla="*/ 43 h 91"/>
                <a:gd name="T10" fmla="*/ 33 w 91"/>
                <a:gd name="T11" fmla="*/ 37 h 91"/>
                <a:gd name="T12" fmla="*/ 37 w 91"/>
                <a:gd name="T13" fmla="*/ 33 h 91"/>
                <a:gd name="T14" fmla="*/ 43 w 91"/>
                <a:gd name="T15" fmla="*/ 31 h 91"/>
                <a:gd name="T16" fmla="*/ 48 w 91"/>
                <a:gd name="T17" fmla="*/ 31 h 91"/>
                <a:gd name="T18" fmla="*/ 53 w 91"/>
                <a:gd name="T19" fmla="*/ 33 h 91"/>
                <a:gd name="T20" fmla="*/ 58 w 91"/>
                <a:gd name="T21" fmla="*/ 37 h 91"/>
                <a:gd name="T22" fmla="*/ 60 w 91"/>
                <a:gd name="T23" fmla="*/ 43 h 91"/>
                <a:gd name="T24" fmla="*/ 60 w 91"/>
                <a:gd name="T25" fmla="*/ 49 h 91"/>
                <a:gd name="T26" fmla="*/ 58 w 91"/>
                <a:gd name="T27" fmla="*/ 54 h 91"/>
                <a:gd name="T28" fmla="*/ 53 w 91"/>
                <a:gd name="T29" fmla="*/ 58 h 91"/>
                <a:gd name="T30" fmla="*/ 48 w 91"/>
                <a:gd name="T31" fmla="*/ 61 h 91"/>
                <a:gd name="T32" fmla="*/ 46 w 91"/>
                <a:gd name="T33" fmla="*/ 0 h 91"/>
                <a:gd name="T34" fmla="*/ 28 w 91"/>
                <a:gd name="T35" fmla="*/ 4 h 91"/>
                <a:gd name="T36" fmla="*/ 14 w 91"/>
                <a:gd name="T37" fmla="*/ 14 h 91"/>
                <a:gd name="T38" fmla="*/ 4 w 91"/>
                <a:gd name="T39" fmla="*/ 28 h 91"/>
                <a:gd name="T40" fmla="*/ 0 w 91"/>
                <a:gd name="T41" fmla="*/ 46 h 91"/>
                <a:gd name="T42" fmla="*/ 4 w 91"/>
                <a:gd name="T43" fmla="*/ 63 h 91"/>
                <a:gd name="T44" fmla="*/ 14 w 91"/>
                <a:gd name="T45" fmla="*/ 78 h 91"/>
                <a:gd name="T46" fmla="*/ 28 w 91"/>
                <a:gd name="T47" fmla="*/ 88 h 91"/>
                <a:gd name="T48" fmla="*/ 46 w 91"/>
                <a:gd name="T49" fmla="*/ 91 h 91"/>
                <a:gd name="T50" fmla="*/ 63 w 91"/>
                <a:gd name="T51" fmla="*/ 88 h 91"/>
                <a:gd name="T52" fmla="*/ 77 w 91"/>
                <a:gd name="T53" fmla="*/ 78 h 91"/>
                <a:gd name="T54" fmla="*/ 88 w 91"/>
                <a:gd name="T55" fmla="*/ 63 h 91"/>
                <a:gd name="T56" fmla="*/ 91 w 91"/>
                <a:gd name="T57" fmla="*/ 46 h 91"/>
                <a:gd name="T58" fmla="*/ 88 w 91"/>
                <a:gd name="T59" fmla="*/ 28 h 91"/>
                <a:gd name="T60" fmla="*/ 77 w 91"/>
                <a:gd name="T61" fmla="*/ 14 h 91"/>
                <a:gd name="T62" fmla="*/ 63 w 91"/>
                <a:gd name="T63" fmla="*/ 4 h 91"/>
                <a:gd name="T64" fmla="*/ 46 w 91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46" y="61"/>
                  </a:moveTo>
                  <a:lnTo>
                    <a:pt x="43" y="61"/>
                  </a:lnTo>
                  <a:lnTo>
                    <a:pt x="39" y="60"/>
                  </a:lnTo>
                  <a:lnTo>
                    <a:pt x="37" y="58"/>
                  </a:lnTo>
                  <a:lnTo>
                    <a:pt x="35" y="57"/>
                  </a:lnTo>
                  <a:lnTo>
                    <a:pt x="33" y="54"/>
                  </a:lnTo>
                  <a:lnTo>
                    <a:pt x="32" y="51"/>
                  </a:lnTo>
                  <a:lnTo>
                    <a:pt x="31" y="49"/>
                  </a:lnTo>
                  <a:lnTo>
                    <a:pt x="30" y="46"/>
                  </a:lnTo>
                  <a:lnTo>
                    <a:pt x="31" y="43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5" y="35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3" y="31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51" y="32"/>
                  </a:lnTo>
                  <a:lnTo>
                    <a:pt x="53" y="33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60" y="39"/>
                  </a:lnTo>
                  <a:lnTo>
                    <a:pt x="60" y="43"/>
                  </a:lnTo>
                  <a:lnTo>
                    <a:pt x="61" y="46"/>
                  </a:lnTo>
                  <a:lnTo>
                    <a:pt x="60" y="49"/>
                  </a:lnTo>
                  <a:lnTo>
                    <a:pt x="60" y="51"/>
                  </a:lnTo>
                  <a:lnTo>
                    <a:pt x="58" y="54"/>
                  </a:lnTo>
                  <a:lnTo>
                    <a:pt x="57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8" y="61"/>
                  </a:lnTo>
                  <a:lnTo>
                    <a:pt x="46" y="61"/>
                  </a:lnTo>
                  <a:close/>
                  <a:moveTo>
                    <a:pt x="46" y="0"/>
                  </a:moveTo>
                  <a:lnTo>
                    <a:pt x="36" y="1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7" y="20"/>
                  </a:lnTo>
                  <a:lnTo>
                    <a:pt x="4" y="28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1" y="54"/>
                  </a:lnTo>
                  <a:lnTo>
                    <a:pt x="4" y="63"/>
                  </a:lnTo>
                  <a:lnTo>
                    <a:pt x="7" y="70"/>
                  </a:lnTo>
                  <a:lnTo>
                    <a:pt x="14" y="78"/>
                  </a:lnTo>
                  <a:lnTo>
                    <a:pt x="20" y="83"/>
                  </a:lnTo>
                  <a:lnTo>
                    <a:pt x="28" y="88"/>
                  </a:lnTo>
                  <a:lnTo>
                    <a:pt x="36" y="90"/>
                  </a:lnTo>
                  <a:lnTo>
                    <a:pt x="46" y="91"/>
                  </a:lnTo>
                  <a:lnTo>
                    <a:pt x="54" y="90"/>
                  </a:lnTo>
                  <a:lnTo>
                    <a:pt x="63" y="88"/>
                  </a:lnTo>
                  <a:lnTo>
                    <a:pt x="70" y="83"/>
                  </a:lnTo>
                  <a:lnTo>
                    <a:pt x="77" y="78"/>
                  </a:lnTo>
                  <a:lnTo>
                    <a:pt x="83" y="70"/>
                  </a:lnTo>
                  <a:lnTo>
                    <a:pt x="88" y="63"/>
                  </a:lnTo>
                  <a:lnTo>
                    <a:pt x="90" y="54"/>
                  </a:lnTo>
                  <a:lnTo>
                    <a:pt x="91" y="46"/>
                  </a:lnTo>
                  <a:lnTo>
                    <a:pt x="90" y="36"/>
                  </a:lnTo>
                  <a:lnTo>
                    <a:pt x="88" y="28"/>
                  </a:lnTo>
                  <a:lnTo>
                    <a:pt x="83" y="20"/>
                  </a:lnTo>
                  <a:lnTo>
                    <a:pt x="77" y="14"/>
                  </a:lnTo>
                  <a:lnTo>
                    <a:pt x="70" y="8"/>
                  </a:lnTo>
                  <a:lnTo>
                    <a:pt x="63" y="4"/>
                  </a:lnTo>
                  <a:lnTo>
                    <a:pt x="54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xmlns="" id="{A4181B76-AF03-2A46-96A9-AFBBD4A722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3525" y="946150"/>
              <a:ext cx="28575" cy="30163"/>
            </a:xfrm>
            <a:custGeom>
              <a:avLst/>
              <a:gdLst>
                <a:gd name="T0" fmla="*/ 43 w 91"/>
                <a:gd name="T1" fmla="*/ 61 h 91"/>
                <a:gd name="T2" fmla="*/ 37 w 91"/>
                <a:gd name="T3" fmla="*/ 58 h 91"/>
                <a:gd name="T4" fmla="*/ 33 w 91"/>
                <a:gd name="T5" fmla="*/ 54 h 91"/>
                <a:gd name="T6" fmla="*/ 31 w 91"/>
                <a:gd name="T7" fmla="*/ 49 h 91"/>
                <a:gd name="T8" fmla="*/ 31 w 91"/>
                <a:gd name="T9" fmla="*/ 43 h 91"/>
                <a:gd name="T10" fmla="*/ 33 w 91"/>
                <a:gd name="T11" fmla="*/ 37 h 91"/>
                <a:gd name="T12" fmla="*/ 37 w 91"/>
                <a:gd name="T13" fmla="*/ 33 h 91"/>
                <a:gd name="T14" fmla="*/ 43 w 91"/>
                <a:gd name="T15" fmla="*/ 31 h 91"/>
                <a:gd name="T16" fmla="*/ 48 w 91"/>
                <a:gd name="T17" fmla="*/ 31 h 91"/>
                <a:gd name="T18" fmla="*/ 53 w 91"/>
                <a:gd name="T19" fmla="*/ 33 h 91"/>
                <a:gd name="T20" fmla="*/ 58 w 91"/>
                <a:gd name="T21" fmla="*/ 37 h 91"/>
                <a:gd name="T22" fmla="*/ 60 w 91"/>
                <a:gd name="T23" fmla="*/ 43 h 91"/>
                <a:gd name="T24" fmla="*/ 60 w 91"/>
                <a:gd name="T25" fmla="*/ 49 h 91"/>
                <a:gd name="T26" fmla="*/ 58 w 91"/>
                <a:gd name="T27" fmla="*/ 54 h 91"/>
                <a:gd name="T28" fmla="*/ 53 w 91"/>
                <a:gd name="T29" fmla="*/ 58 h 91"/>
                <a:gd name="T30" fmla="*/ 48 w 91"/>
                <a:gd name="T31" fmla="*/ 61 h 91"/>
                <a:gd name="T32" fmla="*/ 45 w 91"/>
                <a:gd name="T33" fmla="*/ 0 h 91"/>
                <a:gd name="T34" fmla="*/ 28 w 91"/>
                <a:gd name="T35" fmla="*/ 4 h 91"/>
                <a:gd name="T36" fmla="*/ 14 w 91"/>
                <a:gd name="T37" fmla="*/ 14 h 91"/>
                <a:gd name="T38" fmla="*/ 3 w 91"/>
                <a:gd name="T39" fmla="*/ 28 h 91"/>
                <a:gd name="T40" fmla="*/ 0 w 91"/>
                <a:gd name="T41" fmla="*/ 46 h 91"/>
                <a:gd name="T42" fmla="*/ 3 w 91"/>
                <a:gd name="T43" fmla="*/ 63 h 91"/>
                <a:gd name="T44" fmla="*/ 14 w 91"/>
                <a:gd name="T45" fmla="*/ 78 h 91"/>
                <a:gd name="T46" fmla="*/ 28 w 91"/>
                <a:gd name="T47" fmla="*/ 88 h 91"/>
                <a:gd name="T48" fmla="*/ 45 w 91"/>
                <a:gd name="T49" fmla="*/ 91 h 91"/>
                <a:gd name="T50" fmla="*/ 63 w 91"/>
                <a:gd name="T51" fmla="*/ 88 h 91"/>
                <a:gd name="T52" fmla="*/ 77 w 91"/>
                <a:gd name="T53" fmla="*/ 78 h 91"/>
                <a:gd name="T54" fmla="*/ 87 w 91"/>
                <a:gd name="T55" fmla="*/ 63 h 91"/>
                <a:gd name="T56" fmla="*/ 91 w 91"/>
                <a:gd name="T57" fmla="*/ 46 h 91"/>
                <a:gd name="T58" fmla="*/ 87 w 91"/>
                <a:gd name="T59" fmla="*/ 28 h 91"/>
                <a:gd name="T60" fmla="*/ 77 w 91"/>
                <a:gd name="T61" fmla="*/ 14 h 91"/>
                <a:gd name="T62" fmla="*/ 63 w 91"/>
                <a:gd name="T63" fmla="*/ 4 h 91"/>
                <a:gd name="T64" fmla="*/ 45 w 91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45" y="61"/>
                  </a:moveTo>
                  <a:lnTo>
                    <a:pt x="43" y="61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4" y="57"/>
                  </a:lnTo>
                  <a:lnTo>
                    <a:pt x="33" y="54"/>
                  </a:lnTo>
                  <a:lnTo>
                    <a:pt x="31" y="51"/>
                  </a:lnTo>
                  <a:lnTo>
                    <a:pt x="31" y="49"/>
                  </a:lnTo>
                  <a:lnTo>
                    <a:pt x="30" y="46"/>
                  </a:lnTo>
                  <a:lnTo>
                    <a:pt x="31" y="43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4" y="35"/>
                  </a:lnTo>
                  <a:lnTo>
                    <a:pt x="37" y="33"/>
                  </a:lnTo>
                  <a:lnTo>
                    <a:pt x="40" y="32"/>
                  </a:lnTo>
                  <a:lnTo>
                    <a:pt x="43" y="31"/>
                  </a:lnTo>
                  <a:lnTo>
                    <a:pt x="45" y="31"/>
                  </a:lnTo>
                  <a:lnTo>
                    <a:pt x="48" y="31"/>
                  </a:lnTo>
                  <a:lnTo>
                    <a:pt x="51" y="32"/>
                  </a:lnTo>
                  <a:lnTo>
                    <a:pt x="53" y="33"/>
                  </a:lnTo>
                  <a:lnTo>
                    <a:pt x="56" y="35"/>
                  </a:lnTo>
                  <a:lnTo>
                    <a:pt x="58" y="37"/>
                  </a:lnTo>
                  <a:lnTo>
                    <a:pt x="59" y="39"/>
                  </a:lnTo>
                  <a:lnTo>
                    <a:pt x="60" y="43"/>
                  </a:lnTo>
                  <a:lnTo>
                    <a:pt x="61" y="46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8" y="54"/>
                  </a:lnTo>
                  <a:lnTo>
                    <a:pt x="56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8" y="61"/>
                  </a:lnTo>
                  <a:lnTo>
                    <a:pt x="45" y="61"/>
                  </a:lnTo>
                  <a:close/>
                  <a:moveTo>
                    <a:pt x="45" y="0"/>
                  </a:moveTo>
                  <a:lnTo>
                    <a:pt x="36" y="1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7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4" y="78"/>
                  </a:lnTo>
                  <a:lnTo>
                    <a:pt x="20" y="83"/>
                  </a:lnTo>
                  <a:lnTo>
                    <a:pt x="28" y="88"/>
                  </a:lnTo>
                  <a:lnTo>
                    <a:pt x="36" y="90"/>
                  </a:lnTo>
                  <a:lnTo>
                    <a:pt x="45" y="91"/>
                  </a:lnTo>
                  <a:lnTo>
                    <a:pt x="55" y="90"/>
                  </a:lnTo>
                  <a:lnTo>
                    <a:pt x="63" y="88"/>
                  </a:lnTo>
                  <a:lnTo>
                    <a:pt x="71" y="83"/>
                  </a:lnTo>
                  <a:lnTo>
                    <a:pt x="77" y="78"/>
                  </a:lnTo>
                  <a:lnTo>
                    <a:pt x="82" y="70"/>
                  </a:lnTo>
                  <a:lnTo>
                    <a:pt x="87" y="63"/>
                  </a:lnTo>
                  <a:lnTo>
                    <a:pt x="90" y="54"/>
                  </a:lnTo>
                  <a:lnTo>
                    <a:pt x="91" y="46"/>
                  </a:lnTo>
                  <a:lnTo>
                    <a:pt x="90" y="36"/>
                  </a:lnTo>
                  <a:lnTo>
                    <a:pt x="87" y="28"/>
                  </a:lnTo>
                  <a:lnTo>
                    <a:pt x="82" y="20"/>
                  </a:lnTo>
                  <a:lnTo>
                    <a:pt x="77" y="14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xmlns="" id="{303C22AD-B9EC-B14B-AA8C-0004F8C5A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625" y="946150"/>
              <a:ext cx="28575" cy="30163"/>
            </a:xfrm>
            <a:custGeom>
              <a:avLst/>
              <a:gdLst>
                <a:gd name="T0" fmla="*/ 42 w 91"/>
                <a:gd name="T1" fmla="*/ 61 h 91"/>
                <a:gd name="T2" fmla="*/ 37 w 91"/>
                <a:gd name="T3" fmla="*/ 58 h 91"/>
                <a:gd name="T4" fmla="*/ 33 w 91"/>
                <a:gd name="T5" fmla="*/ 54 h 91"/>
                <a:gd name="T6" fmla="*/ 30 w 91"/>
                <a:gd name="T7" fmla="*/ 49 h 91"/>
                <a:gd name="T8" fmla="*/ 30 w 91"/>
                <a:gd name="T9" fmla="*/ 43 h 91"/>
                <a:gd name="T10" fmla="*/ 33 w 91"/>
                <a:gd name="T11" fmla="*/ 37 h 91"/>
                <a:gd name="T12" fmla="*/ 37 w 91"/>
                <a:gd name="T13" fmla="*/ 33 h 91"/>
                <a:gd name="T14" fmla="*/ 42 w 91"/>
                <a:gd name="T15" fmla="*/ 31 h 91"/>
                <a:gd name="T16" fmla="*/ 48 w 91"/>
                <a:gd name="T17" fmla="*/ 31 h 91"/>
                <a:gd name="T18" fmla="*/ 54 w 91"/>
                <a:gd name="T19" fmla="*/ 33 h 91"/>
                <a:gd name="T20" fmla="*/ 58 w 91"/>
                <a:gd name="T21" fmla="*/ 37 h 91"/>
                <a:gd name="T22" fmla="*/ 60 w 91"/>
                <a:gd name="T23" fmla="*/ 43 h 91"/>
                <a:gd name="T24" fmla="*/ 60 w 91"/>
                <a:gd name="T25" fmla="*/ 49 h 91"/>
                <a:gd name="T26" fmla="*/ 58 w 91"/>
                <a:gd name="T27" fmla="*/ 54 h 91"/>
                <a:gd name="T28" fmla="*/ 54 w 91"/>
                <a:gd name="T29" fmla="*/ 58 h 91"/>
                <a:gd name="T30" fmla="*/ 48 w 91"/>
                <a:gd name="T31" fmla="*/ 61 h 91"/>
                <a:gd name="T32" fmla="*/ 45 w 91"/>
                <a:gd name="T33" fmla="*/ 0 h 91"/>
                <a:gd name="T34" fmla="*/ 28 w 91"/>
                <a:gd name="T35" fmla="*/ 4 h 91"/>
                <a:gd name="T36" fmla="*/ 13 w 91"/>
                <a:gd name="T37" fmla="*/ 14 h 91"/>
                <a:gd name="T38" fmla="*/ 3 w 91"/>
                <a:gd name="T39" fmla="*/ 28 h 91"/>
                <a:gd name="T40" fmla="*/ 0 w 91"/>
                <a:gd name="T41" fmla="*/ 46 h 91"/>
                <a:gd name="T42" fmla="*/ 3 w 91"/>
                <a:gd name="T43" fmla="*/ 63 h 91"/>
                <a:gd name="T44" fmla="*/ 13 w 91"/>
                <a:gd name="T45" fmla="*/ 78 h 91"/>
                <a:gd name="T46" fmla="*/ 28 w 91"/>
                <a:gd name="T47" fmla="*/ 88 h 91"/>
                <a:gd name="T48" fmla="*/ 45 w 91"/>
                <a:gd name="T49" fmla="*/ 91 h 91"/>
                <a:gd name="T50" fmla="*/ 63 w 91"/>
                <a:gd name="T51" fmla="*/ 88 h 91"/>
                <a:gd name="T52" fmla="*/ 77 w 91"/>
                <a:gd name="T53" fmla="*/ 78 h 91"/>
                <a:gd name="T54" fmla="*/ 87 w 91"/>
                <a:gd name="T55" fmla="*/ 63 h 91"/>
                <a:gd name="T56" fmla="*/ 91 w 91"/>
                <a:gd name="T57" fmla="*/ 46 h 91"/>
                <a:gd name="T58" fmla="*/ 87 w 91"/>
                <a:gd name="T59" fmla="*/ 28 h 91"/>
                <a:gd name="T60" fmla="*/ 77 w 91"/>
                <a:gd name="T61" fmla="*/ 14 h 91"/>
                <a:gd name="T62" fmla="*/ 63 w 91"/>
                <a:gd name="T63" fmla="*/ 4 h 91"/>
                <a:gd name="T64" fmla="*/ 45 w 91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45" y="61"/>
                  </a:moveTo>
                  <a:lnTo>
                    <a:pt x="42" y="61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4" y="57"/>
                  </a:lnTo>
                  <a:lnTo>
                    <a:pt x="33" y="54"/>
                  </a:lnTo>
                  <a:lnTo>
                    <a:pt x="31" y="51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4" y="35"/>
                  </a:lnTo>
                  <a:lnTo>
                    <a:pt x="37" y="33"/>
                  </a:lnTo>
                  <a:lnTo>
                    <a:pt x="40" y="32"/>
                  </a:lnTo>
                  <a:lnTo>
                    <a:pt x="42" y="31"/>
                  </a:lnTo>
                  <a:lnTo>
                    <a:pt x="45" y="31"/>
                  </a:lnTo>
                  <a:lnTo>
                    <a:pt x="48" y="31"/>
                  </a:lnTo>
                  <a:lnTo>
                    <a:pt x="52" y="32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8" y="37"/>
                  </a:lnTo>
                  <a:lnTo>
                    <a:pt x="59" y="39"/>
                  </a:lnTo>
                  <a:lnTo>
                    <a:pt x="60" y="43"/>
                  </a:lnTo>
                  <a:lnTo>
                    <a:pt x="60" y="46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8" y="54"/>
                  </a:lnTo>
                  <a:lnTo>
                    <a:pt x="56" y="57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48" y="61"/>
                  </a:lnTo>
                  <a:lnTo>
                    <a:pt x="45" y="61"/>
                  </a:lnTo>
                  <a:close/>
                  <a:moveTo>
                    <a:pt x="45" y="0"/>
                  </a:moveTo>
                  <a:lnTo>
                    <a:pt x="37" y="1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8" y="70"/>
                  </a:lnTo>
                  <a:lnTo>
                    <a:pt x="13" y="78"/>
                  </a:lnTo>
                  <a:lnTo>
                    <a:pt x="20" y="83"/>
                  </a:lnTo>
                  <a:lnTo>
                    <a:pt x="28" y="88"/>
                  </a:lnTo>
                  <a:lnTo>
                    <a:pt x="37" y="90"/>
                  </a:lnTo>
                  <a:lnTo>
                    <a:pt x="45" y="91"/>
                  </a:lnTo>
                  <a:lnTo>
                    <a:pt x="55" y="90"/>
                  </a:lnTo>
                  <a:lnTo>
                    <a:pt x="63" y="88"/>
                  </a:lnTo>
                  <a:lnTo>
                    <a:pt x="71" y="83"/>
                  </a:lnTo>
                  <a:lnTo>
                    <a:pt x="77" y="78"/>
                  </a:lnTo>
                  <a:lnTo>
                    <a:pt x="83" y="70"/>
                  </a:lnTo>
                  <a:lnTo>
                    <a:pt x="87" y="63"/>
                  </a:lnTo>
                  <a:lnTo>
                    <a:pt x="90" y="54"/>
                  </a:lnTo>
                  <a:lnTo>
                    <a:pt x="91" y="46"/>
                  </a:lnTo>
                  <a:lnTo>
                    <a:pt x="90" y="36"/>
                  </a:lnTo>
                  <a:lnTo>
                    <a:pt x="87" y="28"/>
                  </a:lnTo>
                  <a:lnTo>
                    <a:pt x="83" y="20"/>
                  </a:lnTo>
                  <a:lnTo>
                    <a:pt x="77" y="14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6">
              <a:extLst>
                <a:ext uri="{FF2B5EF4-FFF2-40B4-BE49-F238E27FC236}">
                  <a16:creationId xmlns:a16="http://schemas.microsoft.com/office/drawing/2014/main" xmlns="" id="{6CC872C0-BDAD-A84D-B5F5-0643BA121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0488" y="936625"/>
              <a:ext cx="47625" cy="49213"/>
            </a:xfrm>
            <a:custGeom>
              <a:avLst/>
              <a:gdLst>
                <a:gd name="T0" fmla="*/ 67 w 151"/>
                <a:gd name="T1" fmla="*/ 120 h 151"/>
                <a:gd name="T2" fmla="*/ 50 w 151"/>
                <a:gd name="T3" fmla="*/ 113 h 151"/>
                <a:gd name="T4" fmla="*/ 39 w 151"/>
                <a:gd name="T5" fmla="*/ 100 h 151"/>
                <a:gd name="T6" fmla="*/ 31 w 151"/>
                <a:gd name="T7" fmla="*/ 84 h 151"/>
                <a:gd name="T8" fmla="*/ 31 w 151"/>
                <a:gd name="T9" fmla="*/ 66 h 151"/>
                <a:gd name="T10" fmla="*/ 39 w 151"/>
                <a:gd name="T11" fmla="*/ 50 h 151"/>
                <a:gd name="T12" fmla="*/ 50 w 151"/>
                <a:gd name="T13" fmla="*/ 38 h 151"/>
                <a:gd name="T14" fmla="*/ 67 w 151"/>
                <a:gd name="T15" fmla="*/ 31 h 151"/>
                <a:gd name="T16" fmla="*/ 85 w 151"/>
                <a:gd name="T17" fmla="*/ 31 h 151"/>
                <a:gd name="T18" fmla="*/ 101 w 151"/>
                <a:gd name="T19" fmla="*/ 38 h 151"/>
                <a:gd name="T20" fmla="*/ 114 w 151"/>
                <a:gd name="T21" fmla="*/ 50 h 151"/>
                <a:gd name="T22" fmla="*/ 120 w 151"/>
                <a:gd name="T23" fmla="*/ 66 h 151"/>
                <a:gd name="T24" fmla="*/ 120 w 151"/>
                <a:gd name="T25" fmla="*/ 84 h 151"/>
                <a:gd name="T26" fmla="*/ 114 w 151"/>
                <a:gd name="T27" fmla="*/ 100 h 151"/>
                <a:gd name="T28" fmla="*/ 101 w 151"/>
                <a:gd name="T29" fmla="*/ 113 h 151"/>
                <a:gd name="T30" fmla="*/ 85 w 151"/>
                <a:gd name="T31" fmla="*/ 120 h 151"/>
                <a:gd name="T32" fmla="*/ 76 w 151"/>
                <a:gd name="T33" fmla="*/ 0 h 151"/>
                <a:gd name="T34" fmla="*/ 61 w 151"/>
                <a:gd name="T35" fmla="*/ 2 h 151"/>
                <a:gd name="T36" fmla="*/ 46 w 151"/>
                <a:gd name="T37" fmla="*/ 6 h 151"/>
                <a:gd name="T38" fmla="*/ 33 w 151"/>
                <a:gd name="T39" fmla="*/ 13 h 151"/>
                <a:gd name="T40" fmla="*/ 23 w 151"/>
                <a:gd name="T41" fmla="*/ 22 h 151"/>
                <a:gd name="T42" fmla="*/ 13 w 151"/>
                <a:gd name="T43" fmla="*/ 33 h 151"/>
                <a:gd name="T44" fmla="*/ 6 w 151"/>
                <a:gd name="T45" fmla="*/ 46 h 151"/>
                <a:gd name="T46" fmla="*/ 2 w 151"/>
                <a:gd name="T47" fmla="*/ 61 h 151"/>
                <a:gd name="T48" fmla="*/ 0 w 151"/>
                <a:gd name="T49" fmla="*/ 76 h 151"/>
                <a:gd name="T50" fmla="*/ 2 w 151"/>
                <a:gd name="T51" fmla="*/ 91 h 151"/>
                <a:gd name="T52" fmla="*/ 6 w 151"/>
                <a:gd name="T53" fmla="*/ 105 h 151"/>
                <a:gd name="T54" fmla="*/ 13 w 151"/>
                <a:gd name="T55" fmla="*/ 118 h 151"/>
                <a:gd name="T56" fmla="*/ 23 w 151"/>
                <a:gd name="T57" fmla="*/ 129 h 151"/>
                <a:gd name="T58" fmla="*/ 33 w 151"/>
                <a:gd name="T59" fmla="*/ 138 h 151"/>
                <a:gd name="T60" fmla="*/ 46 w 151"/>
                <a:gd name="T61" fmla="*/ 145 h 151"/>
                <a:gd name="T62" fmla="*/ 61 w 151"/>
                <a:gd name="T63" fmla="*/ 150 h 151"/>
                <a:gd name="T64" fmla="*/ 76 w 151"/>
                <a:gd name="T65" fmla="*/ 151 h 151"/>
                <a:gd name="T66" fmla="*/ 91 w 151"/>
                <a:gd name="T67" fmla="*/ 150 h 151"/>
                <a:gd name="T68" fmla="*/ 105 w 151"/>
                <a:gd name="T69" fmla="*/ 145 h 151"/>
                <a:gd name="T70" fmla="*/ 118 w 151"/>
                <a:gd name="T71" fmla="*/ 138 h 151"/>
                <a:gd name="T72" fmla="*/ 130 w 151"/>
                <a:gd name="T73" fmla="*/ 129 h 151"/>
                <a:gd name="T74" fmla="*/ 138 w 151"/>
                <a:gd name="T75" fmla="*/ 118 h 151"/>
                <a:gd name="T76" fmla="*/ 146 w 151"/>
                <a:gd name="T77" fmla="*/ 105 h 151"/>
                <a:gd name="T78" fmla="*/ 150 w 151"/>
                <a:gd name="T79" fmla="*/ 91 h 151"/>
                <a:gd name="T80" fmla="*/ 151 w 151"/>
                <a:gd name="T81" fmla="*/ 76 h 151"/>
                <a:gd name="T82" fmla="*/ 150 w 151"/>
                <a:gd name="T83" fmla="*/ 61 h 151"/>
                <a:gd name="T84" fmla="*/ 146 w 151"/>
                <a:gd name="T85" fmla="*/ 46 h 151"/>
                <a:gd name="T86" fmla="*/ 138 w 151"/>
                <a:gd name="T87" fmla="*/ 33 h 151"/>
                <a:gd name="T88" fmla="*/ 130 w 151"/>
                <a:gd name="T89" fmla="*/ 22 h 151"/>
                <a:gd name="T90" fmla="*/ 118 w 151"/>
                <a:gd name="T91" fmla="*/ 13 h 151"/>
                <a:gd name="T92" fmla="*/ 105 w 151"/>
                <a:gd name="T93" fmla="*/ 6 h 151"/>
                <a:gd name="T94" fmla="*/ 91 w 151"/>
                <a:gd name="T95" fmla="*/ 2 h 151"/>
                <a:gd name="T96" fmla="*/ 76 w 151"/>
                <a:gd name="T9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151">
                  <a:moveTo>
                    <a:pt x="76" y="121"/>
                  </a:moveTo>
                  <a:lnTo>
                    <a:pt x="67" y="120"/>
                  </a:lnTo>
                  <a:lnTo>
                    <a:pt x="58" y="118"/>
                  </a:lnTo>
                  <a:lnTo>
                    <a:pt x="50" y="113"/>
                  </a:lnTo>
                  <a:lnTo>
                    <a:pt x="44" y="108"/>
                  </a:lnTo>
                  <a:lnTo>
                    <a:pt x="39" y="100"/>
                  </a:lnTo>
                  <a:lnTo>
                    <a:pt x="34" y="93"/>
                  </a:lnTo>
                  <a:lnTo>
                    <a:pt x="31" y="84"/>
                  </a:lnTo>
                  <a:lnTo>
                    <a:pt x="30" y="76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39" y="50"/>
                  </a:lnTo>
                  <a:lnTo>
                    <a:pt x="44" y="44"/>
                  </a:lnTo>
                  <a:lnTo>
                    <a:pt x="50" y="38"/>
                  </a:lnTo>
                  <a:lnTo>
                    <a:pt x="58" y="34"/>
                  </a:lnTo>
                  <a:lnTo>
                    <a:pt x="67" y="31"/>
                  </a:lnTo>
                  <a:lnTo>
                    <a:pt x="76" y="30"/>
                  </a:lnTo>
                  <a:lnTo>
                    <a:pt x="85" y="31"/>
                  </a:lnTo>
                  <a:lnTo>
                    <a:pt x="93" y="34"/>
                  </a:lnTo>
                  <a:lnTo>
                    <a:pt x="101" y="38"/>
                  </a:lnTo>
                  <a:lnTo>
                    <a:pt x="108" y="44"/>
                  </a:lnTo>
                  <a:lnTo>
                    <a:pt x="114" y="50"/>
                  </a:lnTo>
                  <a:lnTo>
                    <a:pt x="118" y="58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20" y="84"/>
                  </a:lnTo>
                  <a:lnTo>
                    <a:pt x="118" y="93"/>
                  </a:lnTo>
                  <a:lnTo>
                    <a:pt x="114" y="100"/>
                  </a:lnTo>
                  <a:lnTo>
                    <a:pt x="108" y="108"/>
                  </a:lnTo>
                  <a:lnTo>
                    <a:pt x="101" y="113"/>
                  </a:lnTo>
                  <a:lnTo>
                    <a:pt x="93" y="118"/>
                  </a:lnTo>
                  <a:lnTo>
                    <a:pt x="85" y="120"/>
                  </a:lnTo>
                  <a:lnTo>
                    <a:pt x="76" y="121"/>
                  </a:lnTo>
                  <a:close/>
                  <a:moveTo>
                    <a:pt x="76" y="0"/>
                  </a:moveTo>
                  <a:lnTo>
                    <a:pt x="69" y="1"/>
                  </a:lnTo>
                  <a:lnTo>
                    <a:pt x="61" y="2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2" y="61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1" y="83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5"/>
                  </a:lnTo>
                  <a:lnTo>
                    <a:pt x="10" y="111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3" y="129"/>
                  </a:lnTo>
                  <a:lnTo>
                    <a:pt x="28" y="134"/>
                  </a:lnTo>
                  <a:lnTo>
                    <a:pt x="33" y="138"/>
                  </a:lnTo>
                  <a:lnTo>
                    <a:pt x="40" y="142"/>
                  </a:lnTo>
                  <a:lnTo>
                    <a:pt x="46" y="145"/>
                  </a:lnTo>
                  <a:lnTo>
                    <a:pt x="54" y="148"/>
                  </a:lnTo>
                  <a:lnTo>
                    <a:pt x="61" y="150"/>
                  </a:lnTo>
                  <a:lnTo>
                    <a:pt x="69" y="151"/>
                  </a:lnTo>
                  <a:lnTo>
                    <a:pt x="76" y="151"/>
                  </a:lnTo>
                  <a:lnTo>
                    <a:pt x="84" y="151"/>
                  </a:lnTo>
                  <a:lnTo>
                    <a:pt x="91" y="150"/>
                  </a:lnTo>
                  <a:lnTo>
                    <a:pt x="99" y="148"/>
                  </a:lnTo>
                  <a:lnTo>
                    <a:pt x="105" y="145"/>
                  </a:lnTo>
                  <a:lnTo>
                    <a:pt x="112" y="142"/>
                  </a:lnTo>
                  <a:lnTo>
                    <a:pt x="118" y="138"/>
                  </a:lnTo>
                  <a:lnTo>
                    <a:pt x="124" y="134"/>
                  </a:lnTo>
                  <a:lnTo>
                    <a:pt x="130" y="129"/>
                  </a:lnTo>
                  <a:lnTo>
                    <a:pt x="134" y="124"/>
                  </a:lnTo>
                  <a:lnTo>
                    <a:pt x="138" y="118"/>
                  </a:lnTo>
                  <a:lnTo>
                    <a:pt x="143" y="111"/>
                  </a:lnTo>
                  <a:lnTo>
                    <a:pt x="146" y="105"/>
                  </a:lnTo>
                  <a:lnTo>
                    <a:pt x="148" y="98"/>
                  </a:lnTo>
                  <a:lnTo>
                    <a:pt x="150" y="91"/>
                  </a:lnTo>
                  <a:lnTo>
                    <a:pt x="151" y="83"/>
                  </a:lnTo>
                  <a:lnTo>
                    <a:pt x="151" y="76"/>
                  </a:lnTo>
                  <a:lnTo>
                    <a:pt x="151" y="68"/>
                  </a:lnTo>
                  <a:lnTo>
                    <a:pt x="150" y="61"/>
                  </a:lnTo>
                  <a:lnTo>
                    <a:pt x="148" y="53"/>
                  </a:lnTo>
                  <a:lnTo>
                    <a:pt x="146" y="46"/>
                  </a:lnTo>
                  <a:lnTo>
                    <a:pt x="143" y="39"/>
                  </a:lnTo>
                  <a:lnTo>
                    <a:pt x="138" y="33"/>
                  </a:lnTo>
                  <a:lnTo>
                    <a:pt x="134" y="28"/>
                  </a:lnTo>
                  <a:lnTo>
                    <a:pt x="130" y="22"/>
                  </a:lnTo>
                  <a:lnTo>
                    <a:pt x="124" y="17"/>
                  </a:lnTo>
                  <a:lnTo>
                    <a:pt x="118" y="13"/>
                  </a:lnTo>
                  <a:lnTo>
                    <a:pt x="112" y="9"/>
                  </a:lnTo>
                  <a:lnTo>
                    <a:pt x="105" y="6"/>
                  </a:lnTo>
                  <a:lnTo>
                    <a:pt x="99" y="3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67">
            <a:extLst>
              <a:ext uri="{FF2B5EF4-FFF2-40B4-BE49-F238E27FC236}">
                <a16:creationId xmlns:a16="http://schemas.microsoft.com/office/drawing/2014/main" xmlns="" id="{E9AE8DFB-44C0-9A48-BA6F-AD9AFF7846D8}"/>
              </a:ext>
            </a:extLst>
          </p:cNvPr>
          <p:cNvGrpSpPr/>
          <p:nvPr/>
        </p:nvGrpSpPr>
        <p:grpSpPr>
          <a:xfrm>
            <a:off x="4027135" y="3214566"/>
            <a:ext cx="416023" cy="416023"/>
            <a:chOff x="8172450" y="1371600"/>
            <a:chExt cx="285750" cy="285750"/>
          </a:xfrm>
        </p:grpSpPr>
        <p:sp>
          <p:nvSpPr>
            <p:cNvPr id="48" name="Freeform 246">
              <a:extLst>
                <a:ext uri="{FF2B5EF4-FFF2-40B4-BE49-F238E27FC236}">
                  <a16:creationId xmlns:a16="http://schemas.microsoft.com/office/drawing/2014/main" xmlns="" id="{FA0F8776-0A08-4048-B3FD-D5AC4A784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4850" y="1524000"/>
              <a:ext cx="133350" cy="133350"/>
            </a:xfrm>
            <a:custGeom>
              <a:avLst/>
              <a:gdLst>
                <a:gd name="T0" fmla="*/ 32 w 420"/>
                <a:gd name="T1" fmla="*/ 138 h 420"/>
                <a:gd name="T2" fmla="*/ 46 w 420"/>
                <a:gd name="T3" fmla="*/ 101 h 420"/>
                <a:gd name="T4" fmla="*/ 70 w 420"/>
                <a:gd name="T5" fmla="*/ 70 h 420"/>
                <a:gd name="T6" fmla="*/ 101 w 420"/>
                <a:gd name="T7" fmla="*/ 46 h 420"/>
                <a:gd name="T8" fmla="*/ 138 w 420"/>
                <a:gd name="T9" fmla="*/ 33 h 420"/>
                <a:gd name="T10" fmla="*/ 179 w 420"/>
                <a:gd name="T11" fmla="*/ 31 h 420"/>
                <a:gd name="T12" fmla="*/ 217 w 420"/>
                <a:gd name="T13" fmla="*/ 41 h 420"/>
                <a:gd name="T14" fmla="*/ 250 w 420"/>
                <a:gd name="T15" fmla="*/ 61 h 420"/>
                <a:gd name="T16" fmla="*/ 277 w 420"/>
                <a:gd name="T17" fmla="*/ 90 h 420"/>
                <a:gd name="T18" fmla="*/ 294 w 420"/>
                <a:gd name="T19" fmla="*/ 125 h 420"/>
                <a:gd name="T20" fmla="*/ 299 w 420"/>
                <a:gd name="T21" fmla="*/ 165 h 420"/>
                <a:gd name="T22" fmla="*/ 294 w 420"/>
                <a:gd name="T23" fmla="*/ 206 h 420"/>
                <a:gd name="T24" fmla="*/ 277 w 420"/>
                <a:gd name="T25" fmla="*/ 241 h 420"/>
                <a:gd name="T26" fmla="*/ 250 w 420"/>
                <a:gd name="T27" fmla="*/ 270 h 420"/>
                <a:gd name="T28" fmla="*/ 217 w 420"/>
                <a:gd name="T29" fmla="*/ 290 h 420"/>
                <a:gd name="T30" fmla="*/ 179 w 420"/>
                <a:gd name="T31" fmla="*/ 300 h 420"/>
                <a:gd name="T32" fmla="*/ 138 w 420"/>
                <a:gd name="T33" fmla="*/ 297 h 420"/>
                <a:gd name="T34" fmla="*/ 101 w 420"/>
                <a:gd name="T35" fmla="*/ 284 h 420"/>
                <a:gd name="T36" fmla="*/ 70 w 420"/>
                <a:gd name="T37" fmla="*/ 261 h 420"/>
                <a:gd name="T38" fmla="*/ 46 w 420"/>
                <a:gd name="T39" fmla="*/ 230 h 420"/>
                <a:gd name="T40" fmla="*/ 32 w 420"/>
                <a:gd name="T41" fmla="*/ 193 h 420"/>
                <a:gd name="T42" fmla="*/ 30 w 420"/>
                <a:gd name="T43" fmla="*/ 165 h 420"/>
                <a:gd name="T44" fmla="*/ 300 w 420"/>
                <a:gd name="T45" fmla="*/ 260 h 420"/>
                <a:gd name="T46" fmla="*/ 320 w 420"/>
                <a:gd name="T47" fmla="*/ 223 h 420"/>
                <a:gd name="T48" fmla="*/ 329 w 420"/>
                <a:gd name="T49" fmla="*/ 180 h 420"/>
                <a:gd name="T50" fmla="*/ 326 w 420"/>
                <a:gd name="T51" fmla="*/ 132 h 420"/>
                <a:gd name="T52" fmla="*/ 310 w 420"/>
                <a:gd name="T53" fmla="*/ 87 h 420"/>
                <a:gd name="T54" fmla="*/ 281 w 420"/>
                <a:gd name="T55" fmla="*/ 48 h 420"/>
                <a:gd name="T56" fmla="*/ 244 w 420"/>
                <a:gd name="T57" fmla="*/ 21 h 420"/>
                <a:gd name="T58" fmla="*/ 198 w 420"/>
                <a:gd name="T59" fmla="*/ 3 h 420"/>
                <a:gd name="T60" fmla="*/ 148 w 420"/>
                <a:gd name="T61" fmla="*/ 1 h 420"/>
                <a:gd name="T62" fmla="*/ 101 w 420"/>
                <a:gd name="T63" fmla="*/ 13 h 420"/>
                <a:gd name="T64" fmla="*/ 60 w 420"/>
                <a:gd name="T65" fmla="*/ 38 h 420"/>
                <a:gd name="T66" fmla="*/ 28 w 420"/>
                <a:gd name="T67" fmla="*/ 73 h 420"/>
                <a:gd name="T68" fmla="*/ 8 w 420"/>
                <a:gd name="T69" fmla="*/ 117 h 420"/>
                <a:gd name="T70" fmla="*/ 0 w 420"/>
                <a:gd name="T71" fmla="*/ 165 h 420"/>
                <a:gd name="T72" fmla="*/ 8 w 420"/>
                <a:gd name="T73" fmla="*/ 214 h 420"/>
                <a:gd name="T74" fmla="*/ 28 w 420"/>
                <a:gd name="T75" fmla="*/ 258 h 420"/>
                <a:gd name="T76" fmla="*/ 60 w 420"/>
                <a:gd name="T77" fmla="*/ 293 h 420"/>
                <a:gd name="T78" fmla="*/ 101 w 420"/>
                <a:gd name="T79" fmla="*/ 318 h 420"/>
                <a:gd name="T80" fmla="*/ 148 w 420"/>
                <a:gd name="T81" fmla="*/ 330 h 420"/>
                <a:gd name="T82" fmla="*/ 194 w 420"/>
                <a:gd name="T83" fmla="*/ 327 h 420"/>
                <a:gd name="T84" fmla="*/ 235 w 420"/>
                <a:gd name="T85" fmla="*/ 315 h 420"/>
                <a:gd name="T86" fmla="*/ 271 w 420"/>
                <a:gd name="T87" fmla="*/ 292 h 420"/>
                <a:gd name="T88" fmla="*/ 399 w 420"/>
                <a:gd name="T89" fmla="*/ 419 h 420"/>
                <a:gd name="T90" fmla="*/ 407 w 420"/>
                <a:gd name="T91" fmla="*/ 420 h 420"/>
                <a:gd name="T92" fmla="*/ 416 w 420"/>
                <a:gd name="T93" fmla="*/ 416 h 420"/>
                <a:gd name="T94" fmla="*/ 419 w 420"/>
                <a:gd name="T95" fmla="*/ 409 h 420"/>
                <a:gd name="T96" fmla="*/ 419 w 420"/>
                <a:gd name="T97" fmla="*/ 400 h 420"/>
                <a:gd name="T98" fmla="*/ 416 w 420"/>
                <a:gd name="T99" fmla="*/ 39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0" h="420">
                  <a:moveTo>
                    <a:pt x="30" y="165"/>
                  </a:moveTo>
                  <a:lnTo>
                    <a:pt x="30" y="152"/>
                  </a:lnTo>
                  <a:lnTo>
                    <a:pt x="32" y="138"/>
                  </a:lnTo>
                  <a:lnTo>
                    <a:pt x="35" y="125"/>
                  </a:lnTo>
                  <a:lnTo>
                    <a:pt x="41" y="112"/>
                  </a:lnTo>
                  <a:lnTo>
                    <a:pt x="46" y="101"/>
                  </a:lnTo>
                  <a:lnTo>
                    <a:pt x="52" y="90"/>
                  </a:lnTo>
                  <a:lnTo>
                    <a:pt x="61" y="79"/>
                  </a:lnTo>
                  <a:lnTo>
                    <a:pt x="70" y="70"/>
                  </a:lnTo>
                  <a:lnTo>
                    <a:pt x="79" y="61"/>
                  </a:lnTo>
                  <a:lnTo>
                    <a:pt x="89" y="54"/>
                  </a:lnTo>
                  <a:lnTo>
                    <a:pt x="101" y="46"/>
                  </a:lnTo>
                  <a:lnTo>
                    <a:pt x="112" y="41"/>
                  </a:lnTo>
                  <a:lnTo>
                    <a:pt x="125" y="37"/>
                  </a:lnTo>
                  <a:lnTo>
                    <a:pt x="138" y="33"/>
                  </a:lnTo>
                  <a:lnTo>
                    <a:pt x="151" y="31"/>
                  </a:lnTo>
                  <a:lnTo>
                    <a:pt x="165" y="30"/>
                  </a:lnTo>
                  <a:lnTo>
                    <a:pt x="179" y="31"/>
                  </a:lnTo>
                  <a:lnTo>
                    <a:pt x="191" y="33"/>
                  </a:lnTo>
                  <a:lnTo>
                    <a:pt x="205" y="37"/>
                  </a:lnTo>
                  <a:lnTo>
                    <a:pt x="217" y="41"/>
                  </a:lnTo>
                  <a:lnTo>
                    <a:pt x="229" y="46"/>
                  </a:lnTo>
                  <a:lnTo>
                    <a:pt x="241" y="54"/>
                  </a:lnTo>
                  <a:lnTo>
                    <a:pt x="250" y="61"/>
                  </a:lnTo>
                  <a:lnTo>
                    <a:pt x="260" y="70"/>
                  </a:lnTo>
                  <a:lnTo>
                    <a:pt x="268" y="79"/>
                  </a:lnTo>
                  <a:lnTo>
                    <a:pt x="277" y="90"/>
                  </a:lnTo>
                  <a:lnTo>
                    <a:pt x="283" y="101"/>
                  </a:lnTo>
                  <a:lnTo>
                    <a:pt x="289" y="112"/>
                  </a:lnTo>
                  <a:lnTo>
                    <a:pt x="294" y="125"/>
                  </a:lnTo>
                  <a:lnTo>
                    <a:pt x="297" y="138"/>
                  </a:lnTo>
                  <a:lnTo>
                    <a:pt x="299" y="152"/>
                  </a:lnTo>
                  <a:lnTo>
                    <a:pt x="299" y="165"/>
                  </a:lnTo>
                  <a:lnTo>
                    <a:pt x="299" y="179"/>
                  </a:lnTo>
                  <a:lnTo>
                    <a:pt x="297" y="193"/>
                  </a:lnTo>
                  <a:lnTo>
                    <a:pt x="294" y="206"/>
                  </a:lnTo>
                  <a:lnTo>
                    <a:pt x="289" y="218"/>
                  </a:lnTo>
                  <a:lnTo>
                    <a:pt x="283" y="230"/>
                  </a:lnTo>
                  <a:lnTo>
                    <a:pt x="277" y="241"/>
                  </a:lnTo>
                  <a:lnTo>
                    <a:pt x="268" y="252"/>
                  </a:lnTo>
                  <a:lnTo>
                    <a:pt x="260" y="261"/>
                  </a:lnTo>
                  <a:lnTo>
                    <a:pt x="250" y="270"/>
                  </a:lnTo>
                  <a:lnTo>
                    <a:pt x="241" y="277"/>
                  </a:lnTo>
                  <a:lnTo>
                    <a:pt x="229" y="285"/>
                  </a:lnTo>
                  <a:lnTo>
                    <a:pt x="217" y="290"/>
                  </a:lnTo>
                  <a:lnTo>
                    <a:pt x="205" y="294"/>
                  </a:lnTo>
                  <a:lnTo>
                    <a:pt x="191" y="297"/>
                  </a:lnTo>
                  <a:lnTo>
                    <a:pt x="179" y="300"/>
                  </a:lnTo>
                  <a:lnTo>
                    <a:pt x="165" y="301"/>
                  </a:lnTo>
                  <a:lnTo>
                    <a:pt x="151" y="300"/>
                  </a:lnTo>
                  <a:lnTo>
                    <a:pt x="138" y="297"/>
                  </a:lnTo>
                  <a:lnTo>
                    <a:pt x="125" y="294"/>
                  </a:lnTo>
                  <a:lnTo>
                    <a:pt x="112" y="290"/>
                  </a:lnTo>
                  <a:lnTo>
                    <a:pt x="101" y="284"/>
                  </a:lnTo>
                  <a:lnTo>
                    <a:pt x="89" y="277"/>
                  </a:lnTo>
                  <a:lnTo>
                    <a:pt x="79" y="270"/>
                  </a:lnTo>
                  <a:lnTo>
                    <a:pt x="70" y="261"/>
                  </a:lnTo>
                  <a:lnTo>
                    <a:pt x="61" y="252"/>
                  </a:lnTo>
                  <a:lnTo>
                    <a:pt x="52" y="241"/>
                  </a:lnTo>
                  <a:lnTo>
                    <a:pt x="46" y="230"/>
                  </a:lnTo>
                  <a:lnTo>
                    <a:pt x="41" y="218"/>
                  </a:lnTo>
                  <a:lnTo>
                    <a:pt x="35" y="206"/>
                  </a:lnTo>
                  <a:lnTo>
                    <a:pt x="32" y="193"/>
                  </a:lnTo>
                  <a:lnTo>
                    <a:pt x="30" y="179"/>
                  </a:lnTo>
                  <a:lnTo>
                    <a:pt x="30" y="165"/>
                  </a:lnTo>
                  <a:lnTo>
                    <a:pt x="30" y="165"/>
                  </a:lnTo>
                  <a:close/>
                  <a:moveTo>
                    <a:pt x="416" y="395"/>
                  </a:moveTo>
                  <a:lnTo>
                    <a:pt x="292" y="271"/>
                  </a:lnTo>
                  <a:lnTo>
                    <a:pt x="300" y="260"/>
                  </a:lnTo>
                  <a:lnTo>
                    <a:pt x="308" y="248"/>
                  </a:lnTo>
                  <a:lnTo>
                    <a:pt x="314" y="235"/>
                  </a:lnTo>
                  <a:lnTo>
                    <a:pt x="320" y="223"/>
                  </a:lnTo>
                  <a:lnTo>
                    <a:pt x="324" y="209"/>
                  </a:lnTo>
                  <a:lnTo>
                    <a:pt x="327" y="195"/>
                  </a:lnTo>
                  <a:lnTo>
                    <a:pt x="329" y="180"/>
                  </a:lnTo>
                  <a:lnTo>
                    <a:pt x="329" y="165"/>
                  </a:lnTo>
                  <a:lnTo>
                    <a:pt x="329" y="149"/>
                  </a:lnTo>
                  <a:lnTo>
                    <a:pt x="326" y="132"/>
                  </a:lnTo>
                  <a:lnTo>
                    <a:pt x="322" y="117"/>
                  </a:lnTo>
                  <a:lnTo>
                    <a:pt x="316" y="101"/>
                  </a:lnTo>
                  <a:lnTo>
                    <a:pt x="310" y="87"/>
                  </a:lnTo>
                  <a:lnTo>
                    <a:pt x="302" y="73"/>
                  </a:lnTo>
                  <a:lnTo>
                    <a:pt x="292" y="60"/>
                  </a:lnTo>
                  <a:lnTo>
                    <a:pt x="281" y="48"/>
                  </a:lnTo>
                  <a:lnTo>
                    <a:pt x="269" y="38"/>
                  </a:lnTo>
                  <a:lnTo>
                    <a:pt x="257" y="29"/>
                  </a:lnTo>
                  <a:lnTo>
                    <a:pt x="244" y="21"/>
                  </a:lnTo>
                  <a:lnTo>
                    <a:pt x="229" y="13"/>
                  </a:lnTo>
                  <a:lnTo>
                    <a:pt x="214" y="8"/>
                  </a:lnTo>
                  <a:lnTo>
                    <a:pt x="198" y="3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8" y="1"/>
                  </a:lnTo>
                  <a:lnTo>
                    <a:pt x="132" y="3"/>
                  </a:lnTo>
                  <a:lnTo>
                    <a:pt x="116" y="8"/>
                  </a:lnTo>
                  <a:lnTo>
                    <a:pt x="101" y="13"/>
                  </a:lnTo>
                  <a:lnTo>
                    <a:pt x="86" y="21"/>
                  </a:lnTo>
                  <a:lnTo>
                    <a:pt x="73" y="28"/>
                  </a:lnTo>
                  <a:lnTo>
                    <a:pt x="60" y="38"/>
                  </a:lnTo>
                  <a:lnTo>
                    <a:pt x="48" y="48"/>
                  </a:lnTo>
                  <a:lnTo>
                    <a:pt x="37" y="60"/>
                  </a:lnTo>
                  <a:lnTo>
                    <a:pt x="28" y="73"/>
                  </a:lnTo>
                  <a:lnTo>
                    <a:pt x="19" y="87"/>
                  </a:lnTo>
                  <a:lnTo>
                    <a:pt x="13" y="101"/>
                  </a:lnTo>
                  <a:lnTo>
                    <a:pt x="8" y="117"/>
                  </a:lnTo>
                  <a:lnTo>
                    <a:pt x="3" y="132"/>
                  </a:lnTo>
                  <a:lnTo>
                    <a:pt x="0" y="149"/>
                  </a:lnTo>
                  <a:lnTo>
                    <a:pt x="0" y="165"/>
                  </a:lnTo>
                  <a:lnTo>
                    <a:pt x="0" y="182"/>
                  </a:lnTo>
                  <a:lnTo>
                    <a:pt x="3" y="199"/>
                  </a:lnTo>
                  <a:lnTo>
                    <a:pt x="8" y="214"/>
                  </a:lnTo>
                  <a:lnTo>
                    <a:pt x="13" y="229"/>
                  </a:lnTo>
                  <a:lnTo>
                    <a:pt x="19" y="244"/>
                  </a:lnTo>
                  <a:lnTo>
                    <a:pt x="28" y="258"/>
                  </a:lnTo>
                  <a:lnTo>
                    <a:pt x="37" y="271"/>
                  </a:lnTo>
                  <a:lnTo>
                    <a:pt x="48" y="283"/>
                  </a:lnTo>
                  <a:lnTo>
                    <a:pt x="60" y="293"/>
                  </a:lnTo>
                  <a:lnTo>
                    <a:pt x="73" y="302"/>
                  </a:lnTo>
                  <a:lnTo>
                    <a:pt x="86" y="310"/>
                  </a:lnTo>
                  <a:lnTo>
                    <a:pt x="101" y="318"/>
                  </a:lnTo>
                  <a:lnTo>
                    <a:pt x="116" y="323"/>
                  </a:lnTo>
                  <a:lnTo>
                    <a:pt x="132" y="327"/>
                  </a:lnTo>
                  <a:lnTo>
                    <a:pt x="148" y="330"/>
                  </a:lnTo>
                  <a:lnTo>
                    <a:pt x="165" y="331"/>
                  </a:lnTo>
                  <a:lnTo>
                    <a:pt x="180" y="330"/>
                  </a:lnTo>
                  <a:lnTo>
                    <a:pt x="194" y="327"/>
                  </a:lnTo>
                  <a:lnTo>
                    <a:pt x="209" y="324"/>
                  </a:lnTo>
                  <a:lnTo>
                    <a:pt x="221" y="320"/>
                  </a:lnTo>
                  <a:lnTo>
                    <a:pt x="235" y="315"/>
                  </a:lnTo>
                  <a:lnTo>
                    <a:pt x="247" y="308"/>
                  </a:lnTo>
                  <a:lnTo>
                    <a:pt x="259" y="301"/>
                  </a:lnTo>
                  <a:lnTo>
                    <a:pt x="271" y="292"/>
                  </a:lnTo>
                  <a:lnTo>
                    <a:pt x="395" y="416"/>
                  </a:lnTo>
                  <a:lnTo>
                    <a:pt x="397" y="418"/>
                  </a:lnTo>
                  <a:lnTo>
                    <a:pt x="399" y="419"/>
                  </a:lnTo>
                  <a:lnTo>
                    <a:pt x="402" y="420"/>
                  </a:lnTo>
                  <a:lnTo>
                    <a:pt x="405" y="420"/>
                  </a:lnTo>
                  <a:lnTo>
                    <a:pt x="407" y="420"/>
                  </a:lnTo>
                  <a:lnTo>
                    <a:pt x="411" y="419"/>
                  </a:lnTo>
                  <a:lnTo>
                    <a:pt x="413" y="418"/>
                  </a:lnTo>
                  <a:lnTo>
                    <a:pt x="416" y="416"/>
                  </a:lnTo>
                  <a:lnTo>
                    <a:pt x="417" y="414"/>
                  </a:lnTo>
                  <a:lnTo>
                    <a:pt x="419" y="411"/>
                  </a:lnTo>
                  <a:lnTo>
                    <a:pt x="419" y="409"/>
                  </a:lnTo>
                  <a:lnTo>
                    <a:pt x="420" y="405"/>
                  </a:lnTo>
                  <a:lnTo>
                    <a:pt x="419" y="402"/>
                  </a:lnTo>
                  <a:lnTo>
                    <a:pt x="419" y="400"/>
                  </a:lnTo>
                  <a:lnTo>
                    <a:pt x="417" y="397"/>
                  </a:lnTo>
                  <a:lnTo>
                    <a:pt x="416" y="395"/>
                  </a:lnTo>
                  <a:lnTo>
                    <a:pt x="416" y="395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7">
              <a:extLst>
                <a:ext uri="{FF2B5EF4-FFF2-40B4-BE49-F238E27FC236}">
                  <a16:creationId xmlns:a16="http://schemas.microsoft.com/office/drawing/2014/main" xmlns="" id="{4EFBA801-783E-C746-BE7F-45E2E52F54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2450" y="1371600"/>
              <a:ext cx="246062" cy="200025"/>
            </a:xfrm>
            <a:custGeom>
              <a:avLst/>
              <a:gdLst>
                <a:gd name="T0" fmla="*/ 696 w 779"/>
                <a:gd name="T1" fmla="*/ 30 h 630"/>
                <a:gd name="T2" fmla="*/ 713 w 779"/>
                <a:gd name="T3" fmla="*/ 35 h 630"/>
                <a:gd name="T4" fmla="*/ 728 w 779"/>
                <a:gd name="T5" fmla="*/ 44 h 630"/>
                <a:gd name="T6" fmla="*/ 740 w 779"/>
                <a:gd name="T7" fmla="*/ 57 h 630"/>
                <a:gd name="T8" fmla="*/ 747 w 779"/>
                <a:gd name="T9" fmla="*/ 73 h 630"/>
                <a:gd name="T10" fmla="*/ 749 w 779"/>
                <a:gd name="T11" fmla="*/ 90 h 630"/>
                <a:gd name="T12" fmla="*/ 30 w 779"/>
                <a:gd name="T13" fmla="*/ 90 h 630"/>
                <a:gd name="T14" fmla="*/ 32 w 779"/>
                <a:gd name="T15" fmla="*/ 73 h 630"/>
                <a:gd name="T16" fmla="*/ 40 w 779"/>
                <a:gd name="T17" fmla="*/ 57 h 630"/>
                <a:gd name="T18" fmla="*/ 51 w 779"/>
                <a:gd name="T19" fmla="*/ 44 h 630"/>
                <a:gd name="T20" fmla="*/ 66 w 779"/>
                <a:gd name="T21" fmla="*/ 35 h 630"/>
                <a:gd name="T22" fmla="*/ 83 w 779"/>
                <a:gd name="T23" fmla="*/ 30 h 630"/>
                <a:gd name="T24" fmla="*/ 90 w 779"/>
                <a:gd name="T25" fmla="*/ 600 h 630"/>
                <a:gd name="T26" fmla="*/ 72 w 779"/>
                <a:gd name="T27" fmla="*/ 598 h 630"/>
                <a:gd name="T28" fmla="*/ 56 w 779"/>
                <a:gd name="T29" fmla="*/ 590 h 630"/>
                <a:gd name="T30" fmla="*/ 43 w 779"/>
                <a:gd name="T31" fmla="*/ 579 h 630"/>
                <a:gd name="T32" fmla="*/ 34 w 779"/>
                <a:gd name="T33" fmla="*/ 564 h 630"/>
                <a:gd name="T34" fmla="*/ 30 w 779"/>
                <a:gd name="T35" fmla="*/ 547 h 630"/>
                <a:gd name="T36" fmla="*/ 749 w 779"/>
                <a:gd name="T37" fmla="*/ 180 h 630"/>
                <a:gd name="T38" fmla="*/ 751 w 779"/>
                <a:gd name="T39" fmla="*/ 366 h 630"/>
                <a:gd name="T40" fmla="*/ 756 w 779"/>
                <a:gd name="T41" fmla="*/ 372 h 630"/>
                <a:gd name="T42" fmla="*/ 764 w 779"/>
                <a:gd name="T43" fmla="*/ 375 h 630"/>
                <a:gd name="T44" fmla="*/ 773 w 779"/>
                <a:gd name="T45" fmla="*/ 372 h 630"/>
                <a:gd name="T46" fmla="*/ 778 w 779"/>
                <a:gd name="T47" fmla="*/ 366 h 630"/>
                <a:gd name="T48" fmla="*/ 779 w 779"/>
                <a:gd name="T49" fmla="*/ 90 h 630"/>
                <a:gd name="T50" fmla="*/ 776 w 779"/>
                <a:gd name="T51" fmla="*/ 63 h 630"/>
                <a:gd name="T52" fmla="*/ 764 w 779"/>
                <a:gd name="T53" fmla="*/ 40 h 630"/>
                <a:gd name="T54" fmla="*/ 747 w 779"/>
                <a:gd name="T55" fmla="*/ 20 h 630"/>
                <a:gd name="T56" fmla="*/ 725 w 779"/>
                <a:gd name="T57" fmla="*/ 8 h 630"/>
                <a:gd name="T58" fmla="*/ 699 w 779"/>
                <a:gd name="T59" fmla="*/ 1 h 630"/>
                <a:gd name="T60" fmla="*/ 80 w 779"/>
                <a:gd name="T61" fmla="*/ 0 h 630"/>
                <a:gd name="T62" fmla="*/ 55 w 779"/>
                <a:gd name="T63" fmla="*/ 8 h 630"/>
                <a:gd name="T64" fmla="*/ 32 w 779"/>
                <a:gd name="T65" fmla="*/ 20 h 630"/>
                <a:gd name="T66" fmla="*/ 15 w 779"/>
                <a:gd name="T67" fmla="*/ 40 h 630"/>
                <a:gd name="T68" fmla="*/ 3 w 779"/>
                <a:gd name="T69" fmla="*/ 63 h 630"/>
                <a:gd name="T70" fmla="*/ 0 w 779"/>
                <a:gd name="T71" fmla="*/ 90 h 630"/>
                <a:gd name="T72" fmla="*/ 1 w 779"/>
                <a:gd name="T73" fmla="*/ 558 h 630"/>
                <a:gd name="T74" fmla="*/ 11 w 779"/>
                <a:gd name="T75" fmla="*/ 583 h 630"/>
                <a:gd name="T76" fmla="*/ 26 w 779"/>
                <a:gd name="T77" fmla="*/ 604 h 630"/>
                <a:gd name="T78" fmla="*/ 47 w 779"/>
                <a:gd name="T79" fmla="*/ 619 h 630"/>
                <a:gd name="T80" fmla="*/ 72 w 779"/>
                <a:gd name="T81" fmla="*/ 629 h 630"/>
                <a:gd name="T82" fmla="*/ 374 w 779"/>
                <a:gd name="T83" fmla="*/ 630 h 630"/>
                <a:gd name="T84" fmla="*/ 383 w 779"/>
                <a:gd name="T85" fmla="*/ 628 h 630"/>
                <a:gd name="T86" fmla="*/ 388 w 779"/>
                <a:gd name="T87" fmla="*/ 621 h 630"/>
                <a:gd name="T88" fmla="*/ 389 w 779"/>
                <a:gd name="T89" fmla="*/ 613 h 630"/>
                <a:gd name="T90" fmla="*/ 385 w 779"/>
                <a:gd name="T91" fmla="*/ 604 h 630"/>
                <a:gd name="T92" fmla="*/ 377 w 779"/>
                <a:gd name="T93" fmla="*/ 60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9" h="630">
                  <a:moveTo>
                    <a:pt x="90" y="30"/>
                  </a:moveTo>
                  <a:lnTo>
                    <a:pt x="690" y="30"/>
                  </a:lnTo>
                  <a:lnTo>
                    <a:pt x="696" y="30"/>
                  </a:lnTo>
                  <a:lnTo>
                    <a:pt x="701" y="31"/>
                  </a:lnTo>
                  <a:lnTo>
                    <a:pt x="708" y="33"/>
                  </a:lnTo>
                  <a:lnTo>
                    <a:pt x="713" y="35"/>
                  </a:lnTo>
                  <a:lnTo>
                    <a:pt x="718" y="38"/>
                  </a:lnTo>
                  <a:lnTo>
                    <a:pt x="724" y="41"/>
                  </a:lnTo>
                  <a:lnTo>
                    <a:pt x="728" y="44"/>
                  </a:lnTo>
                  <a:lnTo>
                    <a:pt x="732" y="48"/>
                  </a:lnTo>
                  <a:lnTo>
                    <a:pt x="736" y="52"/>
                  </a:lnTo>
                  <a:lnTo>
                    <a:pt x="740" y="57"/>
                  </a:lnTo>
                  <a:lnTo>
                    <a:pt x="743" y="62"/>
                  </a:lnTo>
                  <a:lnTo>
                    <a:pt x="745" y="66"/>
                  </a:lnTo>
                  <a:lnTo>
                    <a:pt x="747" y="73"/>
                  </a:lnTo>
                  <a:lnTo>
                    <a:pt x="748" y="78"/>
                  </a:lnTo>
                  <a:lnTo>
                    <a:pt x="749" y="85"/>
                  </a:lnTo>
                  <a:lnTo>
                    <a:pt x="749" y="90"/>
                  </a:lnTo>
                  <a:lnTo>
                    <a:pt x="749" y="150"/>
                  </a:lnTo>
                  <a:lnTo>
                    <a:pt x="30" y="150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8"/>
                  </a:lnTo>
                  <a:lnTo>
                    <a:pt x="32" y="73"/>
                  </a:lnTo>
                  <a:lnTo>
                    <a:pt x="34" y="66"/>
                  </a:lnTo>
                  <a:lnTo>
                    <a:pt x="36" y="61"/>
                  </a:lnTo>
                  <a:lnTo>
                    <a:pt x="40" y="57"/>
                  </a:lnTo>
                  <a:lnTo>
                    <a:pt x="43" y="52"/>
                  </a:lnTo>
                  <a:lnTo>
                    <a:pt x="47" y="48"/>
                  </a:lnTo>
                  <a:lnTo>
                    <a:pt x="51" y="44"/>
                  </a:lnTo>
                  <a:lnTo>
                    <a:pt x="56" y="41"/>
                  </a:lnTo>
                  <a:lnTo>
                    <a:pt x="61" y="38"/>
                  </a:lnTo>
                  <a:lnTo>
                    <a:pt x="66" y="35"/>
                  </a:lnTo>
                  <a:lnTo>
                    <a:pt x="72" y="33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0" y="30"/>
                  </a:lnTo>
                  <a:close/>
                  <a:moveTo>
                    <a:pt x="374" y="600"/>
                  </a:moveTo>
                  <a:lnTo>
                    <a:pt x="90" y="600"/>
                  </a:lnTo>
                  <a:lnTo>
                    <a:pt x="83" y="600"/>
                  </a:lnTo>
                  <a:lnTo>
                    <a:pt x="77" y="599"/>
                  </a:lnTo>
                  <a:lnTo>
                    <a:pt x="72" y="598"/>
                  </a:lnTo>
                  <a:lnTo>
                    <a:pt x="66" y="596"/>
                  </a:lnTo>
                  <a:lnTo>
                    <a:pt x="61" y="594"/>
                  </a:lnTo>
                  <a:lnTo>
                    <a:pt x="56" y="590"/>
                  </a:lnTo>
                  <a:lnTo>
                    <a:pt x="51" y="587"/>
                  </a:lnTo>
                  <a:lnTo>
                    <a:pt x="47" y="583"/>
                  </a:lnTo>
                  <a:lnTo>
                    <a:pt x="43" y="579"/>
                  </a:lnTo>
                  <a:lnTo>
                    <a:pt x="40" y="574"/>
                  </a:lnTo>
                  <a:lnTo>
                    <a:pt x="36" y="569"/>
                  </a:lnTo>
                  <a:lnTo>
                    <a:pt x="34" y="564"/>
                  </a:lnTo>
                  <a:lnTo>
                    <a:pt x="32" y="558"/>
                  </a:lnTo>
                  <a:lnTo>
                    <a:pt x="31" y="553"/>
                  </a:lnTo>
                  <a:lnTo>
                    <a:pt x="30" y="547"/>
                  </a:lnTo>
                  <a:lnTo>
                    <a:pt x="30" y="540"/>
                  </a:lnTo>
                  <a:lnTo>
                    <a:pt x="30" y="180"/>
                  </a:lnTo>
                  <a:lnTo>
                    <a:pt x="749" y="180"/>
                  </a:lnTo>
                  <a:lnTo>
                    <a:pt x="749" y="360"/>
                  </a:lnTo>
                  <a:lnTo>
                    <a:pt x="751" y="364"/>
                  </a:lnTo>
                  <a:lnTo>
                    <a:pt x="751" y="366"/>
                  </a:lnTo>
                  <a:lnTo>
                    <a:pt x="753" y="369"/>
                  </a:lnTo>
                  <a:lnTo>
                    <a:pt x="754" y="371"/>
                  </a:lnTo>
                  <a:lnTo>
                    <a:pt x="756" y="372"/>
                  </a:lnTo>
                  <a:lnTo>
                    <a:pt x="759" y="374"/>
                  </a:lnTo>
                  <a:lnTo>
                    <a:pt x="761" y="375"/>
                  </a:lnTo>
                  <a:lnTo>
                    <a:pt x="764" y="375"/>
                  </a:lnTo>
                  <a:lnTo>
                    <a:pt x="768" y="375"/>
                  </a:lnTo>
                  <a:lnTo>
                    <a:pt x="771" y="374"/>
                  </a:lnTo>
                  <a:lnTo>
                    <a:pt x="773" y="372"/>
                  </a:lnTo>
                  <a:lnTo>
                    <a:pt x="775" y="371"/>
                  </a:lnTo>
                  <a:lnTo>
                    <a:pt x="777" y="369"/>
                  </a:lnTo>
                  <a:lnTo>
                    <a:pt x="778" y="366"/>
                  </a:lnTo>
                  <a:lnTo>
                    <a:pt x="779" y="364"/>
                  </a:lnTo>
                  <a:lnTo>
                    <a:pt x="779" y="360"/>
                  </a:lnTo>
                  <a:lnTo>
                    <a:pt x="779" y="90"/>
                  </a:lnTo>
                  <a:lnTo>
                    <a:pt x="779" y="81"/>
                  </a:lnTo>
                  <a:lnTo>
                    <a:pt x="778" y="72"/>
                  </a:lnTo>
                  <a:lnTo>
                    <a:pt x="776" y="63"/>
                  </a:lnTo>
                  <a:lnTo>
                    <a:pt x="773" y="55"/>
                  </a:lnTo>
                  <a:lnTo>
                    <a:pt x="769" y="47"/>
                  </a:lnTo>
                  <a:lnTo>
                    <a:pt x="764" y="40"/>
                  </a:lnTo>
                  <a:lnTo>
                    <a:pt x="759" y="33"/>
                  </a:lnTo>
                  <a:lnTo>
                    <a:pt x="754" y="27"/>
                  </a:lnTo>
                  <a:lnTo>
                    <a:pt x="747" y="20"/>
                  </a:lnTo>
                  <a:lnTo>
                    <a:pt x="740" y="15"/>
                  </a:lnTo>
                  <a:lnTo>
                    <a:pt x="732" y="11"/>
                  </a:lnTo>
                  <a:lnTo>
                    <a:pt x="725" y="8"/>
                  </a:lnTo>
                  <a:lnTo>
                    <a:pt x="716" y="4"/>
                  </a:lnTo>
                  <a:lnTo>
                    <a:pt x="708" y="2"/>
                  </a:lnTo>
                  <a:lnTo>
                    <a:pt x="699" y="1"/>
                  </a:lnTo>
                  <a:lnTo>
                    <a:pt x="690" y="0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7"/>
                  </a:lnTo>
                  <a:lnTo>
                    <a:pt x="20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6" y="55"/>
                  </a:lnTo>
                  <a:lnTo>
                    <a:pt x="3" y="63"/>
                  </a:lnTo>
                  <a:lnTo>
                    <a:pt x="1" y="72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0" y="540"/>
                  </a:lnTo>
                  <a:lnTo>
                    <a:pt x="0" y="550"/>
                  </a:lnTo>
                  <a:lnTo>
                    <a:pt x="1" y="558"/>
                  </a:lnTo>
                  <a:lnTo>
                    <a:pt x="3" y="567"/>
                  </a:lnTo>
                  <a:lnTo>
                    <a:pt x="6" y="575"/>
                  </a:lnTo>
                  <a:lnTo>
                    <a:pt x="11" y="583"/>
                  </a:lnTo>
                  <a:lnTo>
                    <a:pt x="15" y="590"/>
                  </a:lnTo>
                  <a:lnTo>
                    <a:pt x="20" y="598"/>
                  </a:lnTo>
                  <a:lnTo>
                    <a:pt x="26" y="604"/>
                  </a:lnTo>
                  <a:lnTo>
                    <a:pt x="32" y="610"/>
                  </a:lnTo>
                  <a:lnTo>
                    <a:pt x="40" y="615"/>
                  </a:lnTo>
                  <a:lnTo>
                    <a:pt x="47" y="619"/>
                  </a:lnTo>
                  <a:lnTo>
                    <a:pt x="55" y="624"/>
                  </a:lnTo>
                  <a:lnTo>
                    <a:pt x="63" y="627"/>
                  </a:lnTo>
                  <a:lnTo>
                    <a:pt x="72" y="629"/>
                  </a:lnTo>
                  <a:lnTo>
                    <a:pt x="80" y="630"/>
                  </a:lnTo>
                  <a:lnTo>
                    <a:pt x="90" y="630"/>
                  </a:lnTo>
                  <a:lnTo>
                    <a:pt x="374" y="630"/>
                  </a:lnTo>
                  <a:lnTo>
                    <a:pt x="377" y="630"/>
                  </a:lnTo>
                  <a:lnTo>
                    <a:pt x="381" y="629"/>
                  </a:lnTo>
                  <a:lnTo>
                    <a:pt x="383" y="628"/>
                  </a:lnTo>
                  <a:lnTo>
                    <a:pt x="385" y="626"/>
                  </a:lnTo>
                  <a:lnTo>
                    <a:pt x="387" y="624"/>
                  </a:lnTo>
                  <a:lnTo>
                    <a:pt x="388" y="621"/>
                  </a:lnTo>
                  <a:lnTo>
                    <a:pt x="389" y="618"/>
                  </a:lnTo>
                  <a:lnTo>
                    <a:pt x="389" y="615"/>
                  </a:lnTo>
                  <a:lnTo>
                    <a:pt x="389" y="613"/>
                  </a:lnTo>
                  <a:lnTo>
                    <a:pt x="388" y="610"/>
                  </a:lnTo>
                  <a:lnTo>
                    <a:pt x="387" y="607"/>
                  </a:lnTo>
                  <a:lnTo>
                    <a:pt x="385" y="604"/>
                  </a:lnTo>
                  <a:lnTo>
                    <a:pt x="383" y="603"/>
                  </a:lnTo>
                  <a:lnTo>
                    <a:pt x="381" y="601"/>
                  </a:lnTo>
                  <a:lnTo>
                    <a:pt x="377" y="601"/>
                  </a:lnTo>
                  <a:lnTo>
                    <a:pt x="374" y="60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48">
              <a:extLst>
                <a:ext uri="{FF2B5EF4-FFF2-40B4-BE49-F238E27FC236}">
                  <a16:creationId xmlns:a16="http://schemas.microsoft.com/office/drawing/2014/main" xmlns="" id="{04A34CA3-1589-F746-9FEE-42C879694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25" y="1390650"/>
              <a:ext cx="19050" cy="19050"/>
            </a:xfrm>
            <a:custGeom>
              <a:avLst/>
              <a:gdLst>
                <a:gd name="T0" fmla="*/ 30 w 60"/>
                <a:gd name="T1" fmla="*/ 60 h 60"/>
                <a:gd name="T2" fmla="*/ 35 w 60"/>
                <a:gd name="T3" fmla="*/ 60 h 60"/>
                <a:gd name="T4" fmla="*/ 42 w 60"/>
                <a:gd name="T5" fmla="*/ 58 h 60"/>
                <a:gd name="T6" fmla="*/ 47 w 60"/>
                <a:gd name="T7" fmla="*/ 54 h 60"/>
                <a:gd name="T8" fmla="*/ 51 w 60"/>
                <a:gd name="T9" fmla="*/ 51 h 60"/>
                <a:gd name="T10" fmla="*/ 54 w 60"/>
                <a:gd name="T11" fmla="*/ 47 h 60"/>
                <a:gd name="T12" fmla="*/ 58 w 60"/>
                <a:gd name="T13" fmla="*/ 42 h 60"/>
                <a:gd name="T14" fmla="*/ 59 w 60"/>
                <a:gd name="T15" fmla="*/ 36 h 60"/>
                <a:gd name="T16" fmla="*/ 60 w 60"/>
                <a:gd name="T17" fmla="*/ 30 h 60"/>
                <a:gd name="T18" fmla="*/ 59 w 60"/>
                <a:gd name="T19" fmla="*/ 25 h 60"/>
                <a:gd name="T20" fmla="*/ 58 w 60"/>
                <a:gd name="T21" fmla="*/ 18 h 60"/>
                <a:gd name="T22" fmla="*/ 54 w 60"/>
                <a:gd name="T23" fmla="*/ 14 h 60"/>
                <a:gd name="T24" fmla="*/ 51 w 60"/>
                <a:gd name="T25" fmla="*/ 9 h 60"/>
                <a:gd name="T26" fmla="*/ 47 w 60"/>
                <a:gd name="T27" fmla="*/ 5 h 60"/>
                <a:gd name="T28" fmla="*/ 42 w 60"/>
                <a:gd name="T29" fmla="*/ 2 h 60"/>
                <a:gd name="T30" fmla="*/ 35 w 60"/>
                <a:gd name="T31" fmla="*/ 1 h 60"/>
                <a:gd name="T32" fmla="*/ 30 w 60"/>
                <a:gd name="T33" fmla="*/ 0 h 60"/>
                <a:gd name="T34" fmla="*/ 23 w 60"/>
                <a:gd name="T35" fmla="*/ 1 h 60"/>
                <a:gd name="T36" fmla="*/ 18 w 60"/>
                <a:gd name="T37" fmla="*/ 2 h 60"/>
                <a:gd name="T38" fmla="*/ 13 w 60"/>
                <a:gd name="T39" fmla="*/ 5 h 60"/>
                <a:gd name="T40" fmla="*/ 8 w 60"/>
                <a:gd name="T41" fmla="*/ 9 h 60"/>
                <a:gd name="T42" fmla="*/ 5 w 60"/>
                <a:gd name="T43" fmla="*/ 14 h 60"/>
                <a:gd name="T44" fmla="*/ 2 w 60"/>
                <a:gd name="T45" fmla="*/ 18 h 60"/>
                <a:gd name="T46" fmla="*/ 0 w 60"/>
                <a:gd name="T47" fmla="*/ 25 h 60"/>
                <a:gd name="T48" fmla="*/ 0 w 60"/>
                <a:gd name="T49" fmla="*/ 30 h 60"/>
                <a:gd name="T50" fmla="*/ 0 w 60"/>
                <a:gd name="T51" fmla="*/ 36 h 60"/>
                <a:gd name="T52" fmla="*/ 2 w 60"/>
                <a:gd name="T53" fmla="*/ 42 h 60"/>
                <a:gd name="T54" fmla="*/ 5 w 60"/>
                <a:gd name="T55" fmla="*/ 47 h 60"/>
                <a:gd name="T56" fmla="*/ 8 w 60"/>
                <a:gd name="T57" fmla="*/ 51 h 60"/>
                <a:gd name="T58" fmla="*/ 13 w 60"/>
                <a:gd name="T59" fmla="*/ 54 h 60"/>
                <a:gd name="T60" fmla="*/ 18 w 60"/>
                <a:gd name="T61" fmla="*/ 58 h 60"/>
                <a:gd name="T62" fmla="*/ 23 w 60"/>
                <a:gd name="T63" fmla="*/ 60 h 60"/>
                <a:gd name="T64" fmla="*/ 30 w 60"/>
                <a:gd name="T65" fmla="*/ 60 h 60"/>
                <a:gd name="T66" fmla="*/ 30 w 60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5" y="60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3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9">
              <a:extLst>
                <a:ext uri="{FF2B5EF4-FFF2-40B4-BE49-F238E27FC236}">
                  <a16:creationId xmlns:a16="http://schemas.microsoft.com/office/drawing/2014/main" xmlns="" id="{930F4A37-8C25-BC4F-8FA3-02F1219A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0" y="1390650"/>
              <a:ext cx="19050" cy="19050"/>
            </a:xfrm>
            <a:custGeom>
              <a:avLst/>
              <a:gdLst>
                <a:gd name="T0" fmla="*/ 30 w 60"/>
                <a:gd name="T1" fmla="*/ 60 h 60"/>
                <a:gd name="T2" fmla="*/ 36 w 60"/>
                <a:gd name="T3" fmla="*/ 60 h 60"/>
                <a:gd name="T4" fmla="*/ 41 w 60"/>
                <a:gd name="T5" fmla="*/ 58 h 60"/>
                <a:gd name="T6" fmla="*/ 47 w 60"/>
                <a:gd name="T7" fmla="*/ 54 h 60"/>
                <a:gd name="T8" fmla="*/ 51 w 60"/>
                <a:gd name="T9" fmla="*/ 51 h 60"/>
                <a:gd name="T10" fmla="*/ 54 w 60"/>
                <a:gd name="T11" fmla="*/ 47 h 60"/>
                <a:gd name="T12" fmla="*/ 57 w 60"/>
                <a:gd name="T13" fmla="*/ 42 h 60"/>
                <a:gd name="T14" fmla="*/ 60 w 60"/>
                <a:gd name="T15" fmla="*/ 36 h 60"/>
                <a:gd name="T16" fmla="*/ 60 w 60"/>
                <a:gd name="T17" fmla="*/ 30 h 60"/>
                <a:gd name="T18" fmla="*/ 60 w 60"/>
                <a:gd name="T19" fmla="*/ 25 h 60"/>
                <a:gd name="T20" fmla="*/ 57 w 60"/>
                <a:gd name="T21" fmla="*/ 18 h 60"/>
                <a:gd name="T22" fmla="*/ 54 w 60"/>
                <a:gd name="T23" fmla="*/ 14 h 60"/>
                <a:gd name="T24" fmla="*/ 51 w 60"/>
                <a:gd name="T25" fmla="*/ 9 h 60"/>
                <a:gd name="T26" fmla="*/ 47 w 60"/>
                <a:gd name="T27" fmla="*/ 5 h 60"/>
                <a:gd name="T28" fmla="*/ 41 w 60"/>
                <a:gd name="T29" fmla="*/ 2 h 60"/>
                <a:gd name="T30" fmla="*/ 36 w 60"/>
                <a:gd name="T31" fmla="*/ 1 h 60"/>
                <a:gd name="T32" fmla="*/ 30 w 60"/>
                <a:gd name="T33" fmla="*/ 0 h 60"/>
                <a:gd name="T34" fmla="*/ 23 w 60"/>
                <a:gd name="T35" fmla="*/ 1 h 60"/>
                <a:gd name="T36" fmla="*/ 18 w 60"/>
                <a:gd name="T37" fmla="*/ 2 h 60"/>
                <a:gd name="T38" fmla="*/ 12 w 60"/>
                <a:gd name="T39" fmla="*/ 5 h 60"/>
                <a:gd name="T40" fmla="*/ 8 w 60"/>
                <a:gd name="T41" fmla="*/ 9 h 60"/>
                <a:gd name="T42" fmla="*/ 5 w 60"/>
                <a:gd name="T43" fmla="*/ 14 h 60"/>
                <a:gd name="T44" fmla="*/ 2 w 60"/>
                <a:gd name="T45" fmla="*/ 18 h 60"/>
                <a:gd name="T46" fmla="*/ 1 w 60"/>
                <a:gd name="T47" fmla="*/ 25 h 60"/>
                <a:gd name="T48" fmla="*/ 0 w 60"/>
                <a:gd name="T49" fmla="*/ 30 h 60"/>
                <a:gd name="T50" fmla="*/ 1 w 60"/>
                <a:gd name="T51" fmla="*/ 36 h 60"/>
                <a:gd name="T52" fmla="*/ 2 w 60"/>
                <a:gd name="T53" fmla="*/ 42 h 60"/>
                <a:gd name="T54" fmla="*/ 5 w 60"/>
                <a:gd name="T55" fmla="*/ 47 h 60"/>
                <a:gd name="T56" fmla="*/ 8 w 60"/>
                <a:gd name="T57" fmla="*/ 51 h 60"/>
                <a:gd name="T58" fmla="*/ 12 w 60"/>
                <a:gd name="T59" fmla="*/ 54 h 60"/>
                <a:gd name="T60" fmla="*/ 18 w 60"/>
                <a:gd name="T61" fmla="*/ 58 h 60"/>
                <a:gd name="T62" fmla="*/ 23 w 60"/>
                <a:gd name="T63" fmla="*/ 60 h 60"/>
                <a:gd name="T64" fmla="*/ 30 w 60"/>
                <a:gd name="T65" fmla="*/ 60 h 60"/>
                <a:gd name="T66" fmla="*/ 30 w 60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6" y="60"/>
                  </a:lnTo>
                  <a:lnTo>
                    <a:pt x="41" y="58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0" y="25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0">
              <a:extLst>
                <a:ext uri="{FF2B5EF4-FFF2-40B4-BE49-F238E27FC236}">
                  <a16:creationId xmlns:a16="http://schemas.microsoft.com/office/drawing/2014/main" xmlns="" id="{51B75A68-80E8-7344-8BDA-155E37637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1390650"/>
              <a:ext cx="19050" cy="19050"/>
            </a:xfrm>
            <a:custGeom>
              <a:avLst/>
              <a:gdLst>
                <a:gd name="T0" fmla="*/ 30 w 60"/>
                <a:gd name="T1" fmla="*/ 60 h 60"/>
                <a:gd name="T2" fmla="*/ 37 w 60"/>
                <a:gd name="T3" fmla="*/ 60 h 60"/>
                <a:gd name="T4" fmla="*/ 42 w 60"/>
                <a:gd name="T5" fmla="*/ 58 h 60"/>
                <a:gd name="T6" fmla="*/ 47 w 60"/>
                <a:gd name="T7" fmla="*/ 54 h 60"/>
                <a:gd name="T8" fmla="*/ 52 w 60"/>
                <a:gd name="T9" fmla="*/ 51 h 60"/>
                <a:gd name="T10" fmla="*/ 56 w 60"/>
                <a:gd name="T11" fmla="*/ 47 h 60"/>
                <a:gd name="T12" fmla="*/ 58 w 60"/>
                <a:gd name="T13" fmla="*/ 42 h 60"/>
                <a:gd name="T14" fmla="*/ 60 w 60"/>
                <a:gd name="T15" fmla="*/ 36 h 60"/>
                <a:gd name="T16" fmla="*/ 60 w 60"/>
                <a:gd name="T17" fmla="*/ 30 h 60"/>
                <a:gd name="T18" fmla="*/ 60 w 60"/>
                <a:gd name="T19" fmla="*/ 25 h 60"/>
                <a:gd name="T20" fmla="*/ 58 w 60"/>
                <a:gd name="T21" fmla="*/ 18 h 60"/>
                <a:gd name="T22" fmla="*/ 56 w 60"/>
                <a:gd name="T23" fmla="*/ 14 h 60"/>
                <a:gd name="T24" fmla="*/ 52 w 60"/>
                <a:gd name="T25" fmla="*/ 9 h 60"/>
                <a:gd name="T26" fmla="*/ 47 w 60"/>
                <a:gd name="T27" fmla="*/ 5 h 60"/>
                <a:gd name="T28" fmla="*/ 42 w 60"/>
                <a:gd name="T29" fmla="*/ 2 h 60"/>
                <a:gd name="T30" fmla="*/ 37 w 60"/>
                <a:gd name="T31" fmla="*/ 1 h 60"/>
                <a:gd name="T32" fmla="*/ 30 w 60"/>
                <a:gd name="T33" fmla="*/ 0 h 60"/>
                <a:gd name="T34" fmla="*/ 25 w 60"/>
                <a:gd name="T35" fmla="*/ 1 h 60"/>
                <a:gd name="T36" fmla="*/ 19 w 60"/>
                <a:gd name="T37" fmla="*/ 2 h 60"/>
                <a:gd name="T38" fmla="*/ 14 w 60"/>
                <a:gd name="T39" fmla="*/ 5 h 60"/>
                <a:gd name="T40" fmla="*/ 9 w 60"/>
                <a:gd name="T41" fmla="*/ 9 h 60"/>
                <a:gd name="T42" fmla="*/ 6 w 60"/>
                <a:gd name="T43" fmla="*/ 14 h 60"/>
                <a:gd name="T44" fmla="*/ 3 w 60"/>
                <a:gd name="T45" fmla="*/ 18 h 60"/>
                <a:gd name="T46" fmla="*/ 2 w 60"/>
                <a:gd name="T47" fmla="*/ 25 h 60"/>
                <a:gd name="T48" fmla="*/ 0 w 60"/>
                <a:gd name="T49" fmla="*/ 30 h 60"/>
                <a:gd name="T50" fmla="*/ 2 w 60"/>
                <a:gd name="T51" fmla="*/ 36 h 60"/>
                <a:gd name="T52" fmla="*/ 3 w 60"/>
                <a:gd name="T53" fmla="*/ 42 h 60"/>
                <a:gd name="T54" fmla="*/ 6 w 60"/>
                <a:gd name="T55" fmla="*/ 47 h 60"/>
                <a:gd name="T56" fmla="*/ 9 w 60"/>
                <a:gd name="T57" fmla="*/ 51 h 60"/>
                <a:gd name="T58" fmla="*/ 14 w 60"/>
                <a:gd name="T59" fmla="*/ 54 h 60"/>
                <a:gd name="T60" fmla="*/ 19 w 60"/>
                <a:gd name="T61" fmla="*/ 58 h 60"/>
                <a:gd name="T62" fmla="*/ 25 w 60"/>
                <a:gd name="T63" fmla="*/ 60 h 60"/>
                <a:gd name="T64" fmla="*/ 30 w 60"/>
                <a:gd name="T65" fmla="*/ 60 h 60"/>
                <a:gd name="T66" fmla="*/ 30 w 60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7" y="60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0" y="25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xmlns="" id="{169209F5-5FDC-7E44-8DE9-BE4AD28D0E76}"/>
              </a:ext>
            </a:extLst>
          </p:cNvPr>
          <p:cNvGrpSpPr/>
          <p:nvPr/>
        </p:nvGrpSpPr>
        <p:grpSpPr>
          <a:xfrm>
            <a:off x="6379767" y="2467495"/>
            <a:ext cx="397533" cy="342063"/>
            <a:chOff x="9318625" y="3189288"/>
            <a:chExt cx="273050" cy="234950"/>
          </a:xfrm>
        </p:grpSpPr>
        <p:sp>
          <p:nvSpPr>
            <p:cNvPr id="54" name="Freeform 380">
              <a:extLst>
                <a:ext uri="{FF2B5EF4-FFF2-40B4-BE49-F238E27FC236}">
                  <a16:creationId xmlns:a16="http://schemas.microsoft.com/office/drawing/2014/main" xmlns="" id="{8D09B4F3-C653-2447-804E-92117A657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8625" y="3189288"/>
              <a:ext cx="273050" cy="168275"/>
            </a:xfrm>
            <a:custGeom>
              <a:avLst/>
              <a:gdLst>
                <a:gd name="T0" fmla="*/ 739 w 860"/>
                <a:gd name="T1" fmla="*/ 160 h 530"/>
                <a:gd name="T2" fmla="*/ 659 w 860"/>
                <a:gd name="T3" fmla="*/ 129 h 530"/>
                <a:gd name="T4" fmla="*/ 599 w 860"/>
                <a:gd name="T5" fmla="*/ 60 h 530"/>
                <a:gd name="T6" fmla="*/ 519 w 860"/>
                <a:gd name="T7" fmla="*/ 16 h 530"/>
                <a:gd name="T8" fmla="*/ 429 w 860"/>
                <a:gd name="T9" fmla="*/ 0 h 530"/>
                <a:gd name="T10" fmla="*/ 368 w 860"/>
                <a:gd name="T11" fmla="*/ 7 h 530"/>
                <a:gd name="T12" fmla="*/ 312 w 860"/>
                <a:gd name="T13" fmla="*/ 28 h 530"/>
                <a:gd name="T14" fmla="*/ 236 w 860"/>
                <a:gd name="T15" fmla="*/ 85 h 530"/>
                <a:gd name="T16" fmla="*/ 183 w 860"/>
                <a:gd name="T17" fmla="*/ 165 h 530"/>
                <a:gd name="T18" fmla="*/ 166 w 860"/>
                <a:gd name="T19" fmla="*/ 223 h 530"/>
                <a:gd name="T20" fmla="*/ 107 w 860"/>
                <a:gd name="T21" fmla="*/ 241 h 530"/>
                <a:gd name="T22" fmla="*/ 43 w 860"/>
                <a:gd name="T23" fmla="*/ 281 h 530"/>
                <a:gd name="T24" fmla="*/ 3 w 860"/>
                <a:gd name="T25" fmla="*/ 353 h 530"/>
                <a:gd name="T26" fmla="*/ 5 w 860"/>
                <a:gd name="T27" fmla="*/ 431 h 530"/>
                <a:gd name="T28" fmla="*/ 39 w 860"/>
                <a:gd name="T29" fmla="*/ 489 h 530"/>
                <a:gd name="T30" fmla="*/ 88 w 860"/>
                <a:gd name="T31" fmla="*/ 518 h 530"/>
                <a:gd name="T32" fmla="*/ 153 w 860"/>
                <a:gd name="T33" fmla="*/ 530 h 530"/>
                <a:gd name="T34" fmla="*/ 237 w 860"/>
                <a:gd name="T35" fmla="*/ 528 h 530"/>
                <a:gd name="T36" fmla="*/ 245 w 860"/>
                <a:gd name="T37" fmla="*/ 518 h 530"/>
                <a:gd name="T38" fmla="*/ 242 w 860"/>
                <a:gd name="T39" fmla="*/ 504 h 530"/>
                <a:gd name="T40" fmla="*/ 158 w 860"/>
                <a:gd name="T41" fmla="*/ 500 h 530"/>
                <a:gd name="T42" fmla="*/ 82 w 860"/>
                <a:gd name="T43" fmla="*/ 483 h 530"/>
                <a:gd name="T44" fmla="*/ 47 w 860"/>
                <a:gd name="T45" fmla="*/ 451 h 530"/>
                <a:gd name="T46" fmla="*/ 30 w 860"/>
                <a:gd name="T47" fmla="*/ 399 h 530"/>
                <a:gd name="T48" fmla="*/ 42 w 860"/>
                <a:gd name="T49" fmla="*/ 333 h 530"/>
                <a:gd name="T50" fmla="*/ 84 w 860"/>
                <a:gd name="T51" fmla="*/ 284 h 530"/>
                <a:gd name="T52" fmla="*/ 148 w 860"/>
                <a:gd name="T53" fmla="*/ 265 h 530"/>
                <a:gd name="T54" fmla="*/ 194 w 860"/>
                <a:gd name="T55" fmla="*/ 242 h 530"/>
                <a:gd name="T56" fmla="*/ 207 w 860"/>
                <a:gd name="T57" fmla="*/ 187 h 530"/>
                <a:gd name="T58" fmla="*/ 252 w 860"/>
                <a:gd name="T59" fmla="*/ 110 h 530"/>
                <a:gd name="T60" fmla="*/ 341 w 860"/>
                <a:gd name="T61" fmla="*/ 47 h 530"/>
                <a:gd name="T62" fmla="*/ 395 w 860"/>
                <a:gd name="T63" fmla="*/ 32 h 530"/>
                <a:gd name="T64" fmla="*/ 464 w 860"/>
                <a:gd name="T65" fmla="*/ 32 h 530"/>
                <a:gd name="T66" fmla="*/ 543 w 860"/>
                <a:gd name="T67" fmla="*/ 59 h 530"/>
                <a:gd name="T68" fmla="*/ 607 w 860"/>
                <a:gd name="T69" fmla="*/ 110 h 530"/>
                <a:gd name="T70" fmla="*/ 649 w 860"/>
                <a:gd name="T71" fmla="*/ 176 h 530"/>
                <a:gd name="T72" fmla="*/ 724 w 860"/>
                <a:gd name="T73" fmla="*/ 185 h 530"/>
                <a:gd name="T74" fmla="*/ 792 w 860"/>
                <a:gd name="T75" fmla="*/ 234 h 530"/>
                <a:gd name="T76" fmla="*/ 827 w 860"/>
                <a:gd name="T77" fmla="*/ 307 h 530"/>
                <a:gd name="T78" fmla="*/ 827 w 860"/>
                <a:gd name="T79" fmla="*/ 377 h 530"/>
                <a:gd name="T80" fmla="*/ 808 w 860"/>
                <a:gd name="T81" fmla="*/ 426 h 530"/>
                <a:gd name="T82" fmla="*/ 772 w 860"/>
                <a:gd name="T83" fmla="*/ 464 h 530"/>
                <a:gd name="T84" fmla="*/ 708 w 860"/>
                <a:gd name="T85" fmla="*/ 494 h 530"/>
                <a:gd name="T86" fmla="*/ 622 w 860"/>
                <a:gd name="T87" fmla="*/ 501 h 530"/>
                <a:gd name="T88" fmla="*/ 614 w 860"/>
                <a:gd name="T89" fmla="*/ 511 h 530"/>
                <a:gd name="T90" fmla="*/ 617 w 860"/>
                <a:gd name="T91" fmla="*/ 525 h 530"/>
                <a:gd name="T92" fmla="*/ 685 w 860"/>
                <a:gd name="T93" fmla="*/ 530 h 530"/>
                <a:gd name="T94" fmla="*/ 756 w 860"/>
                <a:gd name="T95" fmla="*/ 508 h 530"/>
                <a:gd name="T96" fmla="*/ 820 w 860"/>
                <a:gd name="T97" fmla="*/ 460 h 530"/>
                <a:gd name="T98" fmla="*/ 850 w 860"/>
                <a:gd name="T99" fmla="*/ 409 h 530"/>
                <a:gd name="T100" fmla="*/ 860 w 860"/>
                <a:gd name="T101" fmla="*/ 341 h 530"/>
                <a:gd name="T102" fmla="*/ 837 w 860"/>
                <a:gd name="T103" fmla="*/ 24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0" h="530">
                  <a:moveTo>
                    <a:pt x="800" y="199"/>
                  </a:moveTo>
                  <a:lnTo>
                    <a:pt x="786" y="188"/>
                  </a:lnTo>
                  <a:lnTo>
                    <a:pt x="771" y="177"/>
                  </a:lnTo>
                  <a:lnTo>
                    <a:pt x="756" y="167"/>
                  </a:lnTo>
                  <a:lnTo>
                    <a:pt x="739" y="160"/>
                  </a:lnTo>
                  <a:lnTo>
                    <a:pt x="722" y="153"/>
                  </a:lnTo>
                  <a:lnTo>
                    <a:pt x="705" y="149"/>
                  </a:lnTo>
                  <a:lnTo>
                    <a:pt x="687" y="146"/>
                  </a:lnTo>
                  <a:lnTo>
                    <a:pt x="667" y="145"/>
                  </a:lnTo>
                  <a:lnTo>
                    <a:pt x="659" y="129"/>
                  </a:lnTo>
                  <a:lnTo>
                    <a:pt x="648" y="114"/>
                  </a:lnTo>
                  <a:lnTo>
                    <a:pt x="637" y="99"/>
                  </a:lnTo>
                  <a:lnTo>
                    <a:pt x="626" y="85"/>
                  </a:lnTo>
                  <a:lnTo>
                    <a:pt x="613" y="72"/>
                  </a:lnTo>
                  <a:lnTo>
                    <a:pt x="599" y="60"/>
                  </a:lnTo>
                  <a:lnTo>
                    <a:pt x="584" y="49"/>
                  </a:lnTo>
                  <a:lnTo>
                    <a:pt x="569" y="40"/>
                  </a:lnTo>
                  <a:lnTo>
                    <a:pt x="553" y="30"/>
                  </a:lnTo>
                  <a:lnTo>
                    <a:pt x="537" y="22"/>
                  </a:lnTo>
                  <a:lnTo>
                    <a:pt x="519" y="16"/>
                  </a:lnTo>
                  <a:lnTo>
                    <a:pt x="502" y="11"/>
                  </a:lnTo>
                  <a:lnTo>
                    <a:pt x="485" y="6"/>
                  </a:lnTo>
                  <a:lnTo>
                    <a:pt x="467" y="3"/>
                  </a:lnTo>
                  <a:lnTo>
                    <a:pt x="449" y="1"/>
                  </a:lnTo>
                  <a:lnTo>
                    <a:pt x="429" y="0"/>
                  </a:lnTo>
                  <a:lnTo>
                    <a:pt x="418" y="0"/>
                  </a:lnTo>
                  <a:lnTo>
                    <a:pt x="405" y="1"/>
                  </a:lnTo>
                  <a:lnTo>
                    <a:pt x="392" y="3"/>
                  </a:lnTo>
                  <a:lnTo>
                    <a:pt x="380" y="4"/>
                  </a:lnTo>
                  <a:lnTo>
                    <a:pt x="368" y="7"/>
                  </a:lnTo>
                  <a:lnTo>
                    <a:pt x="357" y="11"/>
                  </a:lnTo>
                  <a:lnTo>
                    <a:pt x="345" y="14"/>
                  </a:lnTo>
                  <a:lnTo>
                    <a:pt x="333" y="18"/>
                  </a:lnTo>
                  <a:lnTo>
                    <a:pt x="322" y="22"/>
                  </a:lnTo>
                  <a:lnTo>
                    <a:pt x="312" y="28"/>
                  </a:lnTo>
                  <a:lnTo>
                    <a:pt x="301" y="33"/>
                  </a:lnTo>
                  <a:lnTo>
                    <a:pt x="290" y="40"/>
                  </a:lnTo>
                  <a:lnTo>
                    <a:pt x="271" y="53"/>
                  </a:lnTo>
                  <a:lnTo>
                    <a:pt x="253" y="68"/>
                  </a:lnTo>
                  <a:lnTo>
                    <a:pt x="236" y="85"/>
                  </a:lnTo>
                  <a:lnTo>
                    <a:pt x="219" y="103"/>
                  </a:lnTo>
                  <a:lnTo>
                    <a:pt x="206" y="122"/>
                  </a:lnTo>
                  <a:lnTo>
                    <a:pt x="194" y="143"/>
                  </a:lnTo>
                  <a:lnTo>
                    <a:pt x="188" y="153"/>
                  </a:lnTo>
                  <a:lnTo>
                    <a:pt x="183" y="165"/>
                  </a:lnTo>
                  <a:lnTo>
                    <a:pt x="179" y="176"/>
                  </a:lnTo>
                  <a:lnTo>
                    <a:pt x="174" y="188"/>
                  </a:lnTo>
                  <a:lnTo>
                    <a:pt x="171" y="199"/>
                  </a:lnTo>
                  <a:lnTo>
                    <a:pt x="168" y="211"/>
                  </a:lnTo>
                  <a:lnTo>
                    <a:pt x="166" y="223"/>
                  </a:lnTo>
                  <a:lnTo>
                    <a:pt x="165" y="236"/>
                  </a:lnTo>
                  <a:lnTo>
                    <a:pt x="150" y="235"/>
                  </a:lnTo>
                  <a:lnTo>
                    <a:pt x="135" y="236"/>
                  </a:lnTo>
                  <a:lnTo>
                    <a:pt x="121" y="238"/>
                  </a:lnTo>
                  <a:lnTo>
                    <a:pt x="107" y="241"/>
                  </a:lnTo>
                  <a:lnTo>
                    <a:pt x="93" y="247"/>
                  </a:lnTo>
                  <a:lnTo>
                    <a:pt x="80" y="253"/>
                  </a:lnTo>
                  <a:lnTo>
                    <a:pt x="67" y="260"/>
                  </a:lnTo>
                  <a:lnTo>
                    <a:pt x="55" y="269"/>
                  </a:lnTo>
                  <a:lnTo>
                    <a:pt x="43" y="281"/>
                  </a:lnTo>
                  <a:lnTo>
                    <a:pt x="32" y="293"/>
                  </a:lnTo>
                  <a:lnTo>
                    <a:pt x="22" y="307"/>
                  </a:lnTo>
                  <a:lnTo>
                    <a:pt x="14" y="321"/>
                  </a:lnTo>
                  <a:lnTo>
                    <a:pt x="7" y="337"/>
                  </a:lnTo>
                  <a:lnTo>
                    <a:pt x="3" y="353"/>
                  </a:lnTo>
                  <a:lnTo>
                    <a:pt x="1" y="369"/>
                  </a:lnTo>
                  <a:lnTo>
                    <a:pt x="0" y="386"/>
                  </a:lnTo>
                  <a:lnTo>
                    <a:pt x="0" y="402"/>
                  </a:lnTo>
                  <a:lnTo>
                    <a:pt x="2" y="417"/>
                  </a:lnTo>
                  <a:lnTo>
                    <a:pt x="5" y="431"/>
                  </a:lnTo>
                  <a:lnTo>
                    <a:pt x="9" y="445"/>
                  </a:lnTo>
                  <a:lnTo>
                    <a:pt x="15" y="457"/>
                  </a:lnTo>
                  <a:lnTo>
                    <a:pt x="22" y="468"/>
                  </a:lnTo>
                  <a:lnTo>
                    <a:pt x="30" y="479"/>
                  </a:lnTo>
                  <a:lnTo>
                    <a:pt x="39" y="489"/>
                  </a:lnTo>
                  <a:lnTo>
                    <a:pt x="47" y="496"/>
                  </a:lnTo>
                  <a:lnTo>
                    <a:pt x="54" y="502"/>
                  </a:lnTo>
                  <a:lnTo>
                    <a:pt x="63" y="507"/>
                  </a:lnTo>
                  <a:lnTo>
                    <a:pt x="72" y="511"/>
                  </a:lnTo>
                  <a:lnTo>
                    <a:pt x="88" y="518"/>
                  </a:lnTo>
                  <a:lnTo>
                    <a:pt x="104" y="523"/>
                  </a:lnTo>
                  <a:lnTo>
                    <a:pt x="120" y="526"/>
                  </a:lnTo>
                  <a:lnTo>
                    <a:pt x="133" y="528"/>
                  </a:lnTo>
                  <a:lnTo>
                    <a:pt x="144" y="530"/>
                  </a:lnTo>
                  <a:lnTo>
                    <a:pt x="153" y="530"/>
                  </a:lnTo>
                  <a:lnTo>
                    <a:pt x="157" y="530"/>
                  </a:lnTo>
                  <a:lnTo>
                    <a:pt x="159" y="530"/>
                  </a:lnTo>
                  <a:lnTo>
                    <a:pt x="231" y="530"/>
                  </a:lnTo>
                  <a:lnTo>
                    <a:pt x="234" y="528"/>
                  </a:lnTo>
                  <a:lnTo>
                    <a:pt x="237" y="528"/>
                  </a:lnTo>
                  <a:lnTo>
                    <a:pt x="240" y="526"/>
                  </a:lnTo>
                  <a:lnTo>
                    <a:pt x="242" y="525"/>
                  </a:lnTo>
                  <a:lnTo>
                    <a:pt x="243" y="523"/>
                  </a:lnTo>
                  <a:lnTo>
                    <a:pt x="245" y="520"/>
                  </a:lnTo>
                  <a:lnTo>
                    <a:pt x="245" y="518"/>
                  </a:lnTo>
                  <a:lnTo>
                    <a:pt x="246" y="515"/>
                  </a:lnTo>
                  <a:lnTo>
                    <a:pt x="245" y="511"/>
                  </a:lnTo>
                  <a:lnTo>
                    <a:pt x="245" y="508"/>
                  </a:lnTo>
                  <a:lnTo>
                    <a:pt x="243" y="506"/>
                  </a:lnTo>
                  <a:lnTo>
                    <a:pt x="242" y="504"/>
                  </a:lnTo>
                  <a:lnTo>
                    <a:pt x="240" y="502"/>
                  </a:lnTo>
                  <a:lnTo>
                    <a:pt x="237" y="501"/>
                  </a:lnTo>
                  <a:lnTo>
                    <a:pt x="234" y="500"/>
                  </a:lnTo>
                  <a:lnTo>
                    <a:pt x="231" y="500"/>
                  </a:lnTo>
                  <a:lnTo>
                    <a:pt x="158" y="500"/>
                  </a:lnTo>
                  <a:lnTo>
                    <a:pt x="148" y="500"/>
                  </a:lnTo>
                  <a:lnTo>
                    <a:pt x="123" y="496"/>
                  </a:lnTo>
                  <a:lnTo>
                    <a:pt x="107" y="493"/>
                  </a:lnTo>
                  <a:lnTo>
                    <a:pt x="91" y="487"/>
                  </a:lnTo>
                  <a:lnTo>
                    <a:pt x="82" y="483"/>
                  </a:lnTo>
                  <a:lnTo>
                    <a:pt x="75" y="479"/>
                  </a:lnTo>
                  <a:lnTo>
                    <a:pt x="67" y="474"/>
                  </a:lnTo>
                  <a:lnTo>
                    <a:pt x="60" y="467"/>
                  </a:lnTo>
                  <a:lnTo>
                    <a:pt x="52" y="460"/>
                  </a:lnTo>
                  <a:lnTo>
                    <a:pt x="47" y="451"/>
                  </a:lnTo>
                  <a:lnTo>
                    <a:pt x="42" y="443"/>
                  </a:lnTo>
                  <a:lnTo>
                    <a:pt x="37" y="432"/>
                  </a:lnTo>
                  <a:lnTo>
                    <a:pt x="34" y="422"/>
                  </a:lnTo>
                  <a:lnTo>
                    <a:pt x="31" y="411"/>
                  </a:lnTo>
                  <a:lnTo>
                    <a:pt x="30" y="399"/>
                  </a:lnTo>
                  <a:lnTo>
                    <a:pt x="30" y="386"/>
                  </a:lnTo>
                  <a:lnTo>
                    <a:pt x="30" y="372"/>
                  </a:lnTo>
                  <a:lnTo>
                    <a:pt x="32" y="359"/>
                  </a:lnTo>
                  <a:lnTo>
                    <a:pt x="36" y="346"/>
                  </a:lnTo>
                  <a:lnTo>
                    <a:pt x="42" y="333"/>
                  </a:lnTo>
                  <a:lnTo>
                    <a:pt x="47" y="323"/>
                  </a:lnTo>
                  <a:lnTo>
                    <a:pt x="55" y="311"/>
                  </a:lnTo>
                  <a:lnTo>
                    <a:pt x="64" y="301"/>
                  </a:lnTo>
                  <a:lnTo>
                    <a:pt x="74" y="293"/>
                  </a:lnTo>
                  <a:lnTo>
                    <a:pt x="84" y="284"/>
                  </a:lnTo>
                  <a:lnTo>
                    <a:pt x="96" y="278"/>
                  </a:lnTo>
                  <a:lnTo>
                    <a:pt x="109" y="272"/>
                  </a:lnTo>
                  <a:lnTo>
                    <a:pt x="122" y="268"/>
                  </a:lnTo>
                  <a:lnTo>
                    <a:pt x="135" y="266"/>
                  </a:lnTo>
                  <a:lnTo>
                    <a:pt x="148" y="265"/>
                  </a:lnTo>
                  <a:lnTo>
                    <a:pt x="162" y="266"/>
                  </a:lnTo>
                  <a:lnTo>
                    <a:pt x="174" y="268"/>
                  </a:lnTo>
                  <a:lnTo>
                    <a:pt x="192" y="271"/>
                  </a:lnTo>
                  <a:lnTo>
                    <a:pt x="193" y="254"/>
                  </a:lnTo>
                  <a:lnTo>
                    <a:pt x="194" y="242"/>
                  </a:lnTo>
                  <a:lnTo>
                    <a:pt x="195" y="230"/>
                  </a:lnTo>
                  <a:lnTo>
                    <a:pt x="197" y="220"/>
                  </a:lnTo>
                  <a:lnTo>
                    <a:pt x="200" y="208"/>
                  </a:lnTo>
                  <a:lnTo>
                    <a:pt x="203" y="197"/>
                  </a:lnTo>
                  <a:lnTo>
                    <a:pt x="207" y="187"/>
                  </a:lnTo>
                  <a:lnTo>
                    <a:pt x="211" y="176"/>
                  </a:lnTo>
                  <a:lnTo>
                    <a:pt x="215" y="166"/>
                  </a:lnTo>
                  <a:lnTo>
                    <a:pt x="226" y="147"/>
                  </a:lnTo>
                  <a:lnTo>
                    <a:pt x="238" y="128"/>
                  </a:lnTo>
                  <a:lnTo>
                    <a:pt x="252" y="110"/>
                  </a:lnTo>
                  <a:lnTo>
                    <a:pt x="267" y="95"/>
                  </a:lnTo>
                  <a:lnTo>
                    <a:pt x="284" y="80"/>
                  </a:lnTo>
                  <a:lnTo>
                    <a:pt x="302" y="68"/>
                  </a:lnTo>
                  <a:lnTo>
                    <a:pt x="321" y="57"/>
                  </a:lnTo>
                  <a:lnTo>
                    <a:pt x="341" y="47"/>
                  </a:lnTo>
                  <a:lnTo>
                    <a:pt x="351" y="44"/>
                  </a:lnTo>
                  <a:lnTo>
                    <a:pt x="362" y="40"/>
                  </a:lnTo>
                  <a:lnTo>
                    <a:pt x="373" y="37"/>
                  </a:lnTo>
                  <a:lnTo>
                    <a:pt x="384" y="34"/>
                  </a:lnTo>
                  <a:lnTo>
                    <a:pt x="395" y="32"/>
                  </a:lnTo>
                  <a:lnTo>
                    <a:pt x="407" y="31"/>
                  </a:lnTo>
                  <a:lnTo>
                    <a:pt x="419" y="30"/>
                  </a:lnTo>
                  <a:lnTo>
                    <a:pt x="429" y="30"/>
                  </a:lnTo>
                  <a:lnTo>
                    <a:pt x="447" y="31"/>
                  </a:lnTo>
                  <a:lnTo>
                    <a:pt x="464" y="32"/>
                  </a:lnTo>
                  <a:lnTo>
                    <a:pt x="480" y="35"/>
                  </a:lnTo>
                  <a:lnTo>
                    <a:pt x="497" y="40"/>
                  </a:lnTo>
                  <a:lnTo>
                    <a:pt x="512" y="45"/>
                  </a:lnTo>
                  <a:lnTo>
                    <a:pt x="528" y="51"/>
                  </a:lnTo>
                  <a:lnTo>
                    <a:pt x="543" y="59"/>
                  </a:lnTo>
                  <a:lnTo>
                    <a:pt x="557" y="68"/>
                  </a:lnTo>
                  <a:lnTo>
                    <a:pt x="571" y="76"/>
                  </a:lnTo>
                  <a:lnTo>
                    <a:pt x="584" y="87"/>
                  </a:lnTo>
                  <a:lnTo>
                    <a:pt x="596" y="99"/>
                  </a:lnTo>
                  <a:lnTo>
                    <a:pt x="607" y="110"/>
                  </a:lnTo>
                  <a:lnTo>
                    <a:pt x="618" y="123"/>
                  </a:lnTo>
                  <a:lnTo>
                    <a:pt x="628" y="137"/>
                  </a:lnTo>
                  <a:lnTo>
                    <a:pt x="637" y="151"/>
                  </a:lnTo>
                  <a:lnTo>
                    <a:pt x="645" y="166"/>
                  </a:lnTo>
                  <a:lnTo>
                    <a:pt x="649" y="176"/>
                  </a:lnTo>
                  <a:lnTo>
                    <a:pt x="659" y="175"/>
                  </a:lnTo>
                  <a:lnTo>
                    <a:pt x="676" y="175"/>
                  </a:lnTo>
                  <a:lnTo>
                    <a:pt x="692" y="177"/>
                  </a:lnTo>
                  <a:lnTo>
                    <a:pt x="709" y="180"/>
                  </a:lnTo>
                  <a:lnTo>
                    <a:pt x="724" y="185"/>
                  </a:lnTo>
                  <a:lnTo>
                    <a:pt x="739" y="192"/>
                  </a:lnTo>
                  <a:lnTo>
                    <a:pt x="754" y="200"/>
                  </a:lnTo>
                  <a:lnTo>
                    <a:pt x="767" y="210"/>
                  </a:lnTo>
                  <a:lnTo>
                    <a:pt x="780" y="221"/>
                  </a:lnTo>
                  <a:lnTo>
                    <a:pt x="792" y="234"/>
                  </a:lnTo>
                  <a:lnTo>
                    <a:pt x="801" y="247"/>
                  </a:lnTo>
                  <a:lnTo>
                    <a:pt x="810" y="260"/>
                  </a:lnTo>
                  <a:lnTo>
                    <a:pt x="817" y="275"/>
                  </a:lnTo>
                  <a:lnTo>
                    <a:pt x="823" y="292"/>
                  </a:lnTo>
                  <a:lnTo>
                    <a:pt x="827" y="307"/>
                  </a:lnTo>
                  <a:lnTo>
                    <a:pt x="830" y="324"/>
                  </a:lnTo>
                  <a:lnTo>
                    <a:pt x="830" y="341"/>
                  </a:lnTo>
                  <a:lnTo>
                    <a:pt x="830" y="354"/>
                  </a:lnTo>
                  <a:lnTo>
                    <a:pt x="829" y="366"/>
                  </a:lnTo>
                  <a:lnTo>
                    <a:pt x="827" y="377"/>
                  </a:lnTo>
                  <a:lnTo>
                    <a:pt x="825" y="388"/>
                  </a:lnTo>
                  <a:lnTo>
                    <a:pt x="822" y="399"/>
                  </a:lnTo>
                  <a:lnTo>
                    <a:pt x="817" y="408"/>
                  </a:lnTo>
                  <a:lnTo>
                    <a:pt x="813" y="417"/>
                  </a:lnTo>
                  <a:lnTo>
                    <a:pt x="808" y="426"/>
                  </a:lnTo>
                  <a:lnTo>
                    <a:pt x="803" y="434"/>
                  </a:lnTo>
                  <a:lnTo>
                    <a:pt x="797" y="441"/>
                  </a:lnTo>
                  <a:lnTo>
                    <a:pt x="792" y="448"/>
                  </a:lnTo>
                  <a:lnTo>
                    <a:pt x="785" y="453"/>
                  </a:lnTo>
                  <a:lnTo>
                    <a:pt x="772" y="464"/>
                  </a:lnTo>
                  <a:lnTo>
                    <a:pt x="758" y="474"/>
                  </a:lnTo>
                  <a:lnTo>
                    <a:pt x="745" y="481"/>
                  </a:lnTo>
                  <a:lnTo>
                    <a:pt x="732" y="487"/>
                  </a:lnTo>
                  <a:lnTo>
                    <a:pt x="719" y="491"/>
                  </a:lnTo>
                  <a:lnTo>
                    <a:pt x="708" y="494"/>
                  </a:lnTo>
                  <a:lnTo>
                    <a:pt x="691" y="498"/>
                  </a:lnTo>
                  <a:lnTo>
                    <a:pt x="683" y="500"/>
                  </a:lnTo>
                  <a:lnTo>
                    <a:pt x="628" y="500"/>
                  </a:lnTo>
                  <a:lnTo>
                    <a:pt x="624" y="500"/>
                  </a:lnTo>
                  <a:lnTo>
                    <a:pt x="622" y="501"/>
                  </a:lnTo>
                  <a:lnTo>
                    <a:pt x="619" y="502"/>
                  </a:lnTo>
                  <a:lnTo>
                    <a:pt x="617" y="504"/>
                  </a:lnTo>
                  <a:lnTo>
                    <a:pt x="616" y="506"/>
                  </a:lnTo>
                  <a:lnTo>
                    <a:pt x="614" y="508"/>
                  </a:lnTo>
                  <a:lnTo>
                    <a:pt x="614" y="511"/>
                  </a:lnTo>
                  <a:lnTo>
                    <a:pt x="613" y="515"/>
                  </a:lnTo>
                  <a:lnTo>
                    <a:pt x="614" y="518"/>
                  </a:lnTo>
                  <a:lnTo>
                    <a:pt x="614" y="520"/>
                  </a:lnTo>
                  <a:lnTo>
                    <a:pt x="616" y="523"/>
                  </a:lnTo>
                  <a:lnTo>
                    <a:pt x="617" y="525"/>
                  </a:lnTo>
                  <a:lnTo>
                    <a:pt x="619" y="526"/>
                  </a:lnTo>
                  <a:lnTo>
                    <a:pt x="622" y="528"/>
                  </a:lnTo>
                  <a:lnTo>
                    <a:pt x="624" y="528"/>
                  </a:lnTo>
                  <a:lnTo>
                    <a:pt x="628" y="530"/>
                  </a:lnTo>
                  <a:lnTo>
                    <a:pt x="685" y="530"/>
                  </a:lnTo>
                  <a:lnTo>
                    <a:pt x="692" y="528"/>
                  </a:lnTo>
                  <a:lnTo>
                    <a:pt x="712" y="524"/>
                  </a:lnTo>
                  <a:lnTo>
                    <a:pt x="726" y="520"/>
                  </a:lnTo>
                  <a:lnTo>
                    <a:pt x="741" y="515"/>
                  </a:lnTo>
                  <a:lnTo>
                    <a:pt x="756" y="508"/>
                  </a:lnTo>
                  <a:lnTo>
                    <a:pt x="773" y="498"/>
                  </a:lnTo>
                  <a:lnTo>
                    <a:pt x="790" y="489"/>
                  </a:lnTo>
                  <a:lnTo>
                    <a:pt x="806" y="475"/>
                  </a:lnTo>
                  <a:lnTo>
                    <a:pt x="813" y="468"/>
                  </a:lnTo>
                  <a:lnTo>
                    <a:pt x="820" y="460"/>
                  </a:lnTo>
                  <a:lnTo>
                    <a:pt x="827" y="451"/>
                  </a:lnTo>
                  <a:lnTo>
                    <a:pt x="833" y="442"/>
                  </a:lnTo>
                  <a:lnTo>
                    <a:pt x="839" y="432"/>
                  </a:lnTo>
                  <a:lnTo>
                    <a:pt x="844" y="421"/>
                  </a:lnTo>
                  <a:lnTo>
                    <a:pt x="850" y="409"/>
                  </a:lnTo>
                  <a:lnTo>
                    <a:pt x="853" y="398"/>
                  </a:lnTo>
                  <a:lnTo>
                    <a:pt x="856" y="385"/>
                  </a:lnTo>
                  <a:lnTo>
                    <a:pt x="858" y="371"/>
                  </a:lnTo>
                  <a:lnTo>
                    <a:pt x="860" y="356"/>
                  </a:lnTo>
                  <a:lnTo>
                    <a:pt x="860" y="341"/>
                  </a:lnTo>
                  <a:lnTo>
                    <a:pt x="859" y="321"/>
                  </a:lnTo>
                  <a:lnTo>
                    <a:pt x="857" y="301"/>
                  </a:lnTo>
                  <a:lnTo>
                    <a:pt x="852" y="282"/>
                  </a:lnTo>
                  <a:lnTo>
                    <a:pt x="845" y="264"/>
                  </a:lnTo>
                  <a:lnTo>
                    <a:pt x="837" y="247"/>
                  </a:lnTo>
                  <a:lnTo>
                    <a:pt x="826" y="229"/>
                  </a:lnTo>
                  <a:lnTo>
                    <a:pt x="814" y="214"/>
                  </a:lnTo>
                  <a:lnTo>
                    <a:pt x="800" y="199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81">
              <a:extLst>
                <a:ext uri="{FF2B5EF4-FFF2-40B4-BE49-F238E27FC236}">
                  <a16:creationId xmlns:a16="http://schemas.microsoft.com/office/drawing/2014/main" xmlns="" id="{14D2495F-8E61-9B42-99A2-4204F365E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75" y="3294063"/>
              <a:ext cx="85725" cy="130175"/>
            </a:xfrm>
            <a:custGeom>
              <a:avLst/>
              <a:gdLst>
                <a:gd name="T0" fmla="*/ 143 w 270"/>
                <a:gd name="T1" fmla="*/ 2 h 410"/>
                <a:gd name="T2" fmla="*/ 138 w 270"/>
                <a:gd name="T3" fmla="*/ 0 h 410"/>
                <a:gd name="T4" fmla="*/ 135 w 270"/>
                <a:gd name="T5" fmla="*/ 0 h 410"/>
                <a:gd name="T6" fmla="*/ 135 w 270"/>
                <a:gd name="T7" fmla="*/ 0 h 410"/>
                <a:gd name="T8" fmla="*/ 132 w 270"/>
                <a:gd name="T9" fmla="*/ 0 h 410"/>
                <a:gd name="T10" fmla="*/ 126 w 270"/>
                <a:gd name="T11" fmla="*/ 2 h 410"/>
                <a:gd name="T12" fmla="*/ 4 w 270"/>
                <a:gd name="T13" fmla="*/ 124 h 410"/>
                <a:gd name="T14" fmla="*/ 1 w 270"/>
                <a:gd name="T15" fmla="*/ 129 h 410"/>
                <a:gd name="T16" fmla="*/ 0 w 270"/>
                <a:gd name="T17" fmla="*/ 135 h 410"/>
                <a:gd name="T18" fmla="*/ 1 w 270"/>
                <a:gd name="T19" fmla="*/ 141 h 410"/>
                <a:gd name="T20" fmla="*/ 4 w 270"/>
                <a:gd name="T21" fmla="*/ 145 h 410"/>
                <a:gd name="T22" fmla="*/ 9 w 270"/>
                <a:gd name="T23" fmla="*/ 149 h 410"/>
                <a:gd name="T24" fmla="*/ 15 w 270"/>
                <a:gd name="T25" fmla="*/ 150 h 410"/>
                <a:gd name="T26" fmla="*/ 21 w 270"/>
                <a:gd name="T27" fmla="*/ 149 h 410"/>
                <a:gd name="T28" fmla="*/ 25 w 270"/>
                <a:gd name="T29" fmla="*/ 145 h 410"/>
                <a:gd name="T30" fmla="*/ 120 w 270"/>
                <a:gd name="T31" fmla="*/ 395 h 410"/>
                <a:gd name="T32" fmla="*/ 121 w 270"/>
                <a:gd name="T33" fmla="*/ 401 h 410"/>
                <a:gd name="T34" fmla="*/ 124 w 270"/>
                <a:gd name="T35" fmla="*/ 405 h 410"/>
                <a:gd name="T36" fmla="*/ 129 w 270"/>
                <a:gd name="T37" fmla="*/ 409 h 410"/>
                <a:gd name="T38" fmla="*/ 135 w 270"/>
                <a:gd name="T39" fmla="*/ 410 h 410"/>
                <a:gd name="T40" fmla="*/ 141 w 270"/>
                <a:gd name="T41" fmla="*/ 409 h 410"/>
                <a:gd name="T42" fmla="*/ 145 w 270"/>
                <a:gd name="T43" fmla="*/ 405 h 410"/>
                <a:gd name="T44" fmla="*/ 149 w 270"/>
                <a:gd name="T45" fmla="*/ 401 h 410"/>
                <a:gd name="T46" fmla="*/ 150 w 270"/>
                <a:gd name="T47" fmla="*/ 396 h 410"/>
                <a:gd name="T48" fmla="*/ 244 w 270"/>
                <a:gd name="T49" fmla="*/ 145 h 410"/>
                <a:gd name="T50" fmla="*/ 249 w 270"/>
                <a:gd name="T51" fmla="*/ 148 h 410"/>
                <a:gd name="T52" fmla="*/ 255 w 270"/>
                <a:gd name="T53" fmla="*/ 150 h 410"/>
                <a:gd name="T54" fmla="*/ 260 w 270"/>
                <a:gd name="T55" fmla="*/ 148 h 410"/>
                <a:gd name="T56" fmla="*/ 265 w 270"/>
                <a:gd name="T57" fmla="*/ 145 h 410"/>
                <a:gd name="T58" fmla="*/ 269 w 270"/>
                <a:gd name="T59" fmla="*/ 141 h 410"/>
                <a:gd name="T60" fmla="*/ 270 w 270"/>
                <a:gd name="T61" fmla="*/ 135 h 410"/>
                <a:gd name="T62" fmla="*/ 269 w 270"/>
                <a:gd name="T63" fmla="*/ 129 h 410"/>
                <a:gd name="T64" fmla="*/ 265 w 270"/>
                <a:gd name="T65" fmla="*/ 12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410">
                  <a:moveTo>
                    <a:pt x="145" y="4"/>
                  </a:moveTo>
                  <a:lnTo>
                    <a:pt x="143" y="2"/>
                  </a:lnTo>
                  <a:lnTo>
                    <a:pt x="140" y="1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1"/>
                  </a:lnTo>
                  <a:lnTo>
                    <a:pt x="126" y="2"/>
                  </a:lnTo>
                  <a:lnTo>
                    <a:pt x="124" y="4"/>
                  </a:lnTo>
                  <a:lnTo>
                    <a:pt x="4" y="124"/>
                  </a:lnTo>
                  <a:lnTo>
                    <a:pt x="3" y="127"/>
                  </a:lnTo>
                  <a:lnTo>
                    <a:pt x="1" y="129"/>
                  </a:lnTo>
                  <a:lnTo>
                    <a:pt x="1" y="132"/>
                  </a:lnTo>
                  <a:lnTo>
                    <a:pt x="0" y="135"/>
                  </a:lnTo>
                  <a:lnTo>
                    <a:pt x="1" y="137"/>
                  </a:lnTo>
                  <a:lnTo>
                    <a:pt x="1" y="141"/>
                  </a:lnTo>
                  <a:lnTo>
                    <a:pt x="3" y="143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9" y="149"/>
                  </a:lnTo>
                  <a:lnTo>
                    <a:pt x="13" y="149"/>
                  </a:lnTo>
                  <a:lnTo>
                    <a:pt x="15" y="150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7"/>
                  </a:lnTo>
                  <a:lnTo>
                    <a:pt x="25" y="145"/>
                  </a:lnTo>
                  <a:lnTo>
                    <a:pt x="120" y="50"/>
                  </a:lnTo>
                  <a:lnTo>
                    <a:pt x="120" y="395"/>
                  </a:lnTo>
                  <a:lnTo>
                    <a:pt x="120" y="398"/>
                  </a:lnTo>
                  <a:lnTo>
                    <a:pt x="121" y="401"/>
                  </a:lnTo>
                  <a:lnTo>
                    <a:pt x="123" y="403"/>
                  </a:lnTo>
                  <a:lnTo>
                    <a:pt x="124" y="405"/>
                  </a:lnTo>
                  <a:lnTo>
                    <a:pt x="126" y="407"/>
                  </a:lnTo>
                  <a:lnTo>
                    <a:pt x="129" y="409"/>
                  </a:lnTo>
                  <a:lnTo>
                    <a:pt x="132" y="410"/>
                  </a:lnTo>
                  <a:lnTo>
                    <a:pt x="135" y="410"/>
                  </a:lnTo>
                  <a:lnTo>
                    <a:pt x="138" y="410"/>
                  </a:lnTo>
                  <a:lnTo>
                    <a:pt x="141" y="409"/>
                  </a:lnTo>
                  <a:lnTo>
                    <a:pt x="143" y="407"/>
                  </a:lnTo>
                  <a:lnTo>
                    <a:pt x="145" y="405"/>
                  </a:lnTo>
                  <a:lnTo>
                    <a:pt x="148" y="403"/>
                  </a:lnTo>
                  <a:lnTo>
                    <a:pt x="149" y="401"/>
                  </a:lnTo>
                  <a:lnTo>
                    <a:pt x="150" y="398"/>
                  </a:lnTo>
                  <a:lnTo>
                    <a:pt x="150" y="396"/>
                  </a:lnTo>
                  <a:lnTo>
                    <a:pt x="150" y="50"/>
                  </a:lnTo>
                  <a:lnTo>
                    <a:pt x="244" y="145"/>
                  </a:lnTo>
                  <a:lnTo>
                    <a:pt x="246" y="147"/>
                  </a:lnTo>
                  <a:lnTo>
                    <a:pt x="249" y="148"/>
                  </a:lnTo>
                  <a:lnTo>
                    <a:pt x="252" y="149"/>
                  </a:lnTo>
                  <a:lnTo>
                    <a:pt x="255" y="150"/>
                  </a:lnTo>
                  <a:lnTo>
                    <a:pt x="258" y="149"/>
                  </a:lnTo>
                  <a:lnTo>
                    <a:pt x="260" y="148"/>
                  </a:lnTo>
                  <a:lnTo>
                    <a:pt x="263" y="147"/>
                  </a:lnTo>
                  <a:lnTo>
                    <a:pt x="265" y="145"/>
                  </a:lnTo>
                  <a:lnTo>
                    <a:pt x="268" y="143"/>
                  </a:lnTo>
                  <a:lnTo>
                    <a:pt x="269" y="141"/>
                  </a:lnTo>
                  <a:lnTo>
                    <a:pt x="270" y="137"/>
                  </a:lnTo>
                  <a:lnTo>
                    <a:pt x="270" y="135"/>
                  </a:lnTo>
                  <a:lnTo>
                    <a:pt x="270" y="132"/>
                  </a:lnTo>
                  <a:lnTo>
                    <a:pt x="269" y="129"/>
                  </a:lnTo>
                  <a:lnTo>
                    <a:pt x="268" y="127"/>
                  </a:lnTo>
                  <a:lnTo>
                    <a:pt x="265" y="124"/>
                  </a:lnTo>
                  <a:lnTo>
                    <a:pt x="145" y="4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4">
            <a:extLst>
              <a:ext uri="{FF2B5EF4-FFF2-40B4-BE49-F238E27FC236}">
                <a16:creationId xmlns:a16="http://schemas.microsoft.com/office/drawing/2014/main" xmlns="" id="{B73A6809-03DB-5348-927A-D63CEF6D6C30}"/>
              </a:ext>
            </a:extLst>
          </p:cNvPr>
          <p:cNvSpPr/>
          <p:nvPr/>
        </p:nvSpPr>
        <p:spPr>
          <a:xfrm rot="2700000">
            <a:off x="2476690" y="1301140"/>
            <a:ext cx="797832" cy="305976"/>
          </a:xfrm>
          <a:prstGeom prst="roundRect">
            <a:avLst>
              <a:gd name="adj" fmla="val 7044"/>
            </a:avLst>
          </a:prstGeom>
          <a:solidFill>
            <a:srgbClr val="E354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t"/>
          <a:lstStyle/>
          <a:p>
            <a:pPr algn="ctr"/>
            <a:endParaRPr lang="en-US" sz="1400" dirty="0">
              <a:latin typeface="Poppins" panose="00000500000000000000" pitchFamily="50" charset="0"/>
              <a:ea typeface="Bebas Neue" charset="0"/>
              <a:cs typeface="Poppins" panose="00000500000000000000" pitchFamily="50" charset="0"/>
            </a:endParaRP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xmlns="" id="{A203296B-8B17-F642-92A8-D6161CB7A6BC}"/>
              </a:ext>
            </a:extLst>
          </p:cNvPr>
          <p:cNvSpPr/>
          <p:nvPr/>
        </p:nvSpPr>
        <p:spPr>
          <a:xfrm rot="18900000">
            <a:off x="2474240" y="1649805"/>
            <a:ext cx="797832" cy="305976"/>
          </a:xfrm>
          <a:prstGeom prst="roundRect">
            <a:avLst>
              <a:gd name="adj" fmla="val 7044"/>
            </a:avLst>
          </a:prstGeom>
          <a:solidFill>
            <a:srgbClr val="E354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t"/>
          <a:lstStyle/>
          <a:p>
            <a:pPr algn="ctr"/>
            <a:endParaRPr lang="en-US" sz="1400" dirty="0">
              <a:latin typeface="Poppins" panose="00000500000000000000" pitchFamily="50" charset="0"/>
              <a:ea typeface="Bebas Neue" charset="0"/>
              <a:cs typeface="Poppins" panose="00000500000000000000" pitchFamily="50" charset="0"/>
            </a:endParaRPr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xmlns="" id="{88F5F356-ADAC-084A-80E6-1BFA4EBC3E02}"/>
              </a:ext>
            </a:extLst>
          </p:cNvPr>
          <p:cNvSpPr/>
          <p:nvPr/>
        </p:nvSpPr>
        <p:spPr>
          <a:xfrm>
            <a:off x="1584076" y="1479948"/>
            <a:ext cx="1458996" cy="305976"/>
          </a:xfrm>
          <a:prstGeom prst="roundRect">
            <a:avLst>
              <a:gd name="adj" fmla="val 7044"/>
            </a:avLst>
          </a:prstGeom>
          <a:solidFill>
            <a:srgbClr val="E354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r>
              <a:rPr lang="en-US" sz="1400" dirty="0" err="1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Texto</a:t>
            </a:r>
            <a:r>
              <a:rPr lang="en-US" sz="1400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65" name="Freeform 7">
            <a:extLst>
              <a:ext uri="{FF2B5EF4-FFF2-40B4-BE49-F238E27FC236}">
                <a16:creationId xmlns:a16="http://schemas.microsoft.com/office/drawing/2014/main" xmlns="" id="{9EC5671C-0AE5-6445-BCC2-B71B25AEB48A}"/>
              </a:ext>
            </a:extLst>
          </p:cNvPr>
          <p:cNvSpPr/>
          <p:nvPr/>
        </p:nvSpPr>
        <p:spPr>
          <a:xfrm>
            <a:off x="2873156" y="1454127"/>
            <a:ext cx="390256" cy="352237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E35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Bebas Neue" charset="0"/>
                <a:cs typeface="Calibri" panose="020F0502020204030204" pitchFamily="34" charset="0"/>
              </a:rPr>
              <a:t>01</a:t>
            </a:r>
          </a:p>
        </p:txBody>
      </p:sp>
      <p:grpSp>
        <p:nvGrpSpPr>
          <p:cNvPr id="66" name="Group 2">
            <a:extLst>
              <a:ext uri="{FF2B5EF4-FFF2-40B4-BE49-F238E27FC236}">
                <a16:creationId xmlns:a16="http://schemas.microsoft.com/office/drawing/2014/main" xmlns="" id="{7E3996DF-2535-4C4E-9124-268D977FD0AF}"/>
              </a:ext>
            </a:extLst>
          </p:cNvPr>
          <p:cNvGrpSpPr/>
          <p:nvPr/>
        </p:nvGrpSpPr>
        <p:grpSpPr>
          <a:xfrm>
            <a:off x="3824205" y="1487926"/>
            <a:ext cx="1687996" cy="900570"/>
            <a:chOff x="4041629" y="1897132"/>
            <a:chExt cx="2533355" cy="1351581"/>
          </a:xfrm>
        </p:grpSpPr>
        <p:sp>
          <p:nvSpPr>
            <p:cNvPr id="67" name="Rounded Rectangle 4">
              <a:extLst>
                <a:ext uri="{FF2B5EF4-FFF2-40B4-BE49-F238E27FC236}">
                  <a16:creationId xmlns:a16="http://schemas.microsoft.com/office/drawing/2014/main" xmlns="" id="{CB69122F-4742-3247-B9C6-D1A0525C2E4A}"/>
                </a:ext>
              </a:extLst>
            </p:cNvPr>
            <p:cNvSpPr/>
            <p:nvPr/>
          </p:nvSpPr>
          <p:spPr>
            <a:xfrm rot="2700000">
              <a:off x="5381269" y="2266223"/>
              <a:ext cx="1197391" cy="459210"/>
            </a:xfrm>
            <a:prstGeom prst="roundRect">
              <a:avLst>
                <a:gd name="adj" fmla="val 7044"/>
              </a:avLst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400" dirty="0">
                <a:latin typeface="Poppins" panose="00000500000000000000" pitchFamily="50" charset="0"/>
                <a:ea typeface="Bebas Neue" charset="0"/>
                <a:cs typeface="Poppins" panose="00000500000000000000" pitchFamily="50" charset="0"/>
              </a:endParaRP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xmlns="" id="{60B798F2-5561-C043-8BDE-B6589D2D9805}"/>
                </a:ext>
              </a:extLst>
            </p:cNvPr>
            <p:cNvSpPr/>
            <p:nvPr/>
          </p:nvSpPr>
          <p:spPr>
            <a:xfrm rot="18900000">
              <a:off x="5377593" y="2789503"/>
              <a:ext cx="1197391" cy="459210"/>
            </a:xfrm>
            <a:prstGeom prst="roundRect">
              <a:avLst>
                <a:gd name="adj" fmla="val 7044"/>
              </a:avLst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400" dirty="0">
                <a:latin typeface="Poppins" panose="00000500000000000000" pitchFamily="50" charset="0"/>
                <a:ea typeface="Bebas Neue" charset="0"/>
                <a:cs typeface="Poppins" panose="00000500000000000000" pitchFamily="50" charset="0"/>
              </a:endParaRPr>
            </a:p>
          </p:txBody>
        </p:sp>
        <p:sp>
          <p:nvSpPr>
            <p:cNvPr id="69" name="Rounded Rectangle 6">
              <a:extLst>
                <a:ext uri="{FF2B5EF4-FFF2-40B4-BE49-F238E27FC236}">
                  <a16:creationId xmlns:a16="http://schemas.microsoft.com/office/drawing/2014/main" xmlns="" id="{21C0EC3E-9F7A-2941-80E1-09EF59B00967}"/>
                </a:ext>
              </a:extLst>
            </p:cNvPr>
            <p:cNvSpPr/>
            <p:nvPr/>
          </p:nvSpPr>
          <p:spPr>
            <a:xfrm>
              <a:off x="4041629" y="2534580"/>
              <a:ext cx="2189671" cy="459210"/>
            </a:xfrm>
            <a:prstGeom prst="roundRect">
              <a:avLst>
                <a:gd name="adj" fmla="val 7044"/>
              </a:avLst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r>
                <a:rPr lang="en-US" sz="1400" dirty="0" err="1">
                  <a:latin typeface="Calibri" panose="020F0502020204030204" pitchFamily="34" charset="0"/>
                  <a:ea typeface="Bebas Neue" charset="0"/>
                  <a:cs typeface="Calibri" panose="020F0502020204030204" pitchFamily="34" charset="0"/>
                </a:rPr>
                <a:t>Texto</a:t>
              </a:r>
              <a:r>
                <a:rPr lang="en-US" sz="1400" dirty="0">
                  <a:latin typeface="Calibri" panose="020F0502020204030204" pitchFamily="34" charset="0"/>
                  <a:ea typeface="Bebas Neue" charset="0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4C07B2D1-13BA-674C-8F1D-C849B763A2C7}"/>
                </a:ext>
              </a:extLst>
            </p:cNvPr>
            <p:cNvSpPr/>
            <p:nvPr/>
          </p:nvSpPr>
          <p:spPr>
            <a:xfrm>
              <a:off x="5976288" y="2495828"/>
              <a:ext cx="585699" cy="528639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Bebas Neue" charset="0"/>
                  <a:cs typeface="Calibri" panose="020F0502020204030204" pitchFamily="34" charset="0"/>
                </a:rPr>
                <a:t>02</a:t>
              </a:r>
            </a:p>
          </p:txBody>
        </p:sp>
      </p:grpSp>
      <p:grpSp>
        <p:nvGrpSpPr>
          <p:cNvPr id="71" name="Group 2">
            <a:extLst>
              <a:ext uri="{FF2B5EF4-FFF2-40B4-BE49-F238E27FC236}">
                <a16:creationId xmlns:a16="http://schemas.microsoft.com/office/drawing/2014/main" xmlns="" id="{FE28377D-3B34-BC49-A699-6784BBE9A5F0}"/>
              </a:ext>
            </a:extLst>
          </p:cNvPr>
          <p:cNvGrpSpPr/>
          <p:nvPr/>
        </p:nvGrpSpPr>
        <p:grpSpPr>
          <a:xfrm>
            <a:off x="6258106" y="1063872"/>
            <a:ext cx="1687996" cy="900570"/>
            <a:chOff x="4041629" y="1897132"/>
            <a:chExt cx="2533355" cy="1351581"/>
          </a:xfrm>
        </p:grpSpPr>
        <p:sp>
          <p:nvSpPr>
            <p:cNvPr id="72" name="Rounded Rectangle 4">
              <a:extLst>
                <a:ext uri="{FF2B5EF4-FFF2-40B4-BE49-F238E27FC236}">
                  <a16:creationId xmlns:a16="http://schemas.microsoft.com/office/drawing/2014/main" xmlns="" id="{4FCCBB0E-D497-0A48-B05A-937DF1566EF0}"/>
                </a:ext>
              </a:extLst>
            </p:cNvPr>
            <p:cNvSpPr/>
            <p:nvPr/>
          </p:nvSpPr>
          <p:spPr>
            <a:xfrm rot="2700000">
              <a:off x="5381269" y="2266223"/>
              <a:ext cx="1197391" cy="459210"/>
            </a:xfrm>
            <a:prstGeom prst="roundRect">
              <a:avLst>
                <a:gd name="adj" fmla="val 7044"/>
              </a:avLst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400" dirty="0">
                <a:latin typeface="Poppins" panose="00000500000000000000" pitchFamily="50" charset="0"/>
                <a:ea typeface="Bebas Neue" charset="0"/>
                <a:cs typeface="Poppins" panose="00000500000000000000" pitchFamily="50" charset="0"/>
              </a:endParaRP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xmlns="" id="{E06A9F75-E76E-674F-A7CB-8647CA09FE46}"/>
                </a:ext>
              </a:extLst>
            </p:cNvPr>
            <p:cNvSpPr/>
            <p:nvPr/>
          </p:nvSpPr>
          <p:spPr>
            <a:xfrm rot="18900000">
              <a:off x="5377593" y="2789503"/>
              <a:ext cx="1197391" cy="459210"/>
            </a:xfrm>
            <a:prstGeom prst="roundRect">
              <a:avLst>
                <a:gd name="adj" fmla="val 7044"/>
              </a:avLst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400" dirty="0">
                <a:latin typeface="Poppins" panose="00000500000000000000" pitchFamily="50" charset="0"/>
                <a:ea typeface="Bebas Neue" charset="0"/>
                <a:cs typeface="Poppins" panose="00000500000000000000" pitchFamily="50" charset="0"/>
              </a:endParaRPr>
            </a:p>
          </p:txBody>
        </p:sp>
        <p:sp>
          <p:nvSpPr>
            <p:cNvPr id="74" name="Rounded Rectangle 6">
              <a:extLst>
                <a:ext uri="{FF2B5EF4-FFF2-40B4-BE49-F238E27FC236}">
                  <a16:creationId xmlns:a16="http://schemas.microsoft.com/office/drawing/2014/main" xmlns="" id="{C7F1C398-29D4-3846-BFB6-5E0CC6B53783}"/>
                </a:ext>
              </a:extLst>
            </p:cNvPr>
            <p:cNvSpPr/>
            <p:nvPr/>
          </p:nvSpPr>
          <p:spPr>
            <a:xfrm>
              <a:off x="4041629" y="2534580"/>
              <a:ext cx="2189671" cy="459210"/>
            </a:xfrm>
            <a:prstGeom prst="roundRect">
              <a:avLst>
                <a:gd name="adj" fmla="val 7044"/>
              </a:avLst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r>
                <a:rPr lang="en-US" sz="1400" dirty="0" err="1">
                  <a:latin typeface="Calibri" panose="020F0502020204030204" pitchFamily="34" charset="0"/>
                  <a:ea typeface="Bebas Neue" charset="0"/>
                  <a:cs typeface="Calibri" panose="020F0502020204030204" pitchFamily="34" charset="0"/>
                </a:rPr>
                <a:t>Texto</a:t>
              </a:r>
              <a:r>
                <a:rPr lang="en-US" sz="1400" dirty="0">
                  <a:latin typeface="Calibri" panose="020F0502020204030204" pitchFamily="34" charset="0"/>
                  <a:ea typeface="Bebas Neue" charset="0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xmlns="" id="{1E067AC3-E46E-EA43-8AC7-39EE78D186C7}"/>
                </a:ext>
              </a:extLst>
            </p:cNvPr>
            <p:cNvSpPr/>
            <p:nvPr/>
          </p:nvSpPr>
          <p:spPr>
            <a:xfrm>
              <a:off x="5976288" y="2495828"/>
              <a:ext cx="585699" cy="528639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Bebas Neue" charset="0"/>
                  <a:cs typeface="Calibri" panose="020F0502020204030204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3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xmlns="" id="{459D20E6-EBF3-4380-A3D8-78B9010F2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991" cy="5153620"/>
          </a:xfrm>
        </p:spPr>
      </p:pic>
    </p:spTree>
    <p:extLst>
      <p:ext uri="{BB962C8B-B14F-4D97-AF65-F5344CB8AC3E}">
        <p14:creationId xmlns:p14="http://schemas.microsoft.com/office/powerpoint/2010/main" val="391287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888C9CE-35B1-0C47-B589-27619F4158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1" y="-15602"/>
            <a:ext cx="9143999" cy="5143500"/>
          </a:xfrm>
          <a:prstGeom prst="rect">
            <a:avLst/>
          </a:prstGeom>
        </p:spPr>
      </p:pic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xmlns="" id="{9780E77D-562F-4FAF-8F7F-ED3EFEA05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B0A88B2-0726-2F42-9B0B-633D71A10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492" y="3844255"/>
            <a:ext cx="2812364" cy="830511"/>
          </a:xfrm>
        </p:spPr>
        <p:txBody>
          <a:bodyPr>
            <a:normAutofit/>
          </a:bodyPr>
          <a:lstStyle/>
          <a:p>
            <a:pPr algn="l"/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36394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86DC2964-7242-4DE9-8321-B8B04F538365}"/>
              </a:ext>
            </a:extLst>
          </p:cNvPr>
          <p:cNvSpPr/>
          <p:nvPr/>
        </p:nvSpPr>
        <p:spPr>
          <a:xfrm>
            <a:off x="6136982" y="3008358"/>
            <a:ext cx="2869859" cy="1522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L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BE8E7723-A088-4D8D-853E-794C236430F3}"/>
              </a:ext>
            </a:extLst>
          </p:cNvPr>
          <p:cNvSpPr/>
          <p:nvPr/>
        </p:nvSpPr>
        <p:spPr>
          <a:xfrm>
            <a:off x="3122634" y="3009694"/>
            <a:ext cx="2869859" cy="1522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D39AB596-2748-43A8-BB52-F040CAD97256}"/>
              </a:ext>
            </a:extLst>
          </p:cNvPr>
          <p:cNvSpPr/>
          <p:nvPr/>
        </p:nvSpPr>
        <p:spPr>
          <a:xfrm>
            <a:off x="96175" y="3007602"/>
            <a:ext cx="2869859" cy="1522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1C1C5F2A-FD0D-4E6C-9CB0-E66AC0900E55}"/>
              </a:ext>
            </a:extLst>
          </p:cNvPr>
          <p:cNvSpPr/>
          <p:nvPr/>
        </p:nvSpPr>
        <p:spPr>
          <a:xfrm>
            <a:off x="6136982" y="1384611"/>
            <a:ext cx="2869859" cy="1522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L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D0BA4DDA-7415-4C18-B088-ED2E732A9D47}"/>
              </a:ext>
            </a:extLst>
          </p:cNvPr>
          <p:cNvSpPr/>
          <p:nvPr/>
        </p:nvSpPr>
        <p:spPr>
          <a:xfrm>
            <a:off x="3122634" y="1385947"/>
            <a:ext cx="2869859" cy="1522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83625C2-1E71-4988-B352-134D9EAD0C23}"/>
              </a:ext>
            </a:extLst>
          </p:cNvPr>
          <p:cNvSpPr/>
          <p:nvPr/>
        </p:nvSpPr>
        <p:spPr>
          <a:xfrm>
            <a:off x="108286" y="1383856"/>
            <a:ext cx="2869859" cy="1522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L"/>
          </a:p>
        </p:txBody>
      </p:sp>
      <p:sp>
        <p:nvSpPr>
          <p:cNvPr id="10" name="Rectángulo: una sola esquina redondeada 9">
            <a:extLst>
              <a:ext uri="{FF2B5EF4-FFF2-40B4-BE49-F238E27FC236}">
                <a16:creationId xmlns:a16="http://schemas.microsoft.com/office/drawing/2014/main" xmlns="" id="{DAFDDAE5-3E27-4931-80DA-E2C88F1B33C5}"/>
              </a:ext>
            </a:extLst>
          </p:cNvPr>
          <p:cNvSpPr/>
          <p:nvPr/>
        </p:nvSpPr>
        <p:spPr>
          <a:xfrm rot="10800000">
            <a:off x="1417320" y="840028"/>
            <a:ext cx="7726679" cy="500384"/>
          </a:xfrm>
          <a:prstGeom prst="round1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F85036D-6D38-484D-B8A6-729A8504F7CD}"/>
              </a:ext>
            </a:extLst>
          </p:cNvPr>
          <p:cNvSpPr/>
          <p:nvPr/>
        </p:nvSpPr>
        <p:spPr>
          <a:xfrm>
            <a:off x="0" y="0"/>
            <a:ext cx="9144000" cy="842555"/>
          </a:xfrm>
          <a:prstGeom prst="rect">
            <a:avLst/>
          </a:prstGeom>
          <a:solidFill>
            <a:srgbClr val="AB0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4009DDE-5796-442E-934F-134D5EEBED63}"/>
              </a:ext>
            </a:extLst>
          </p:cNvPr>
          <p:cNvSpPr txBox="1"/>
          <p:nvPr/>
        </p:nvSpPr>
        <p:spPr>
          <a:xfrm>
            <a:off x="120985" y="1490658"/>
            <a:ext cx="2845049" cy="24129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100" b="1" dirty="0"/>
              <a:t>USO PERMANENTE DE MASCARILLA</a:t>
            </a:r>
            <a:endParaRPr lang="es-CL" sz="11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8A8E9F4-1B4D-4F90-AD9D-3FBD1D947251}"/>
              </a:ext>
            </a:extLst>
          </p:cNvPr>
          <p:cNvSpPr txBox="1"/>
          <p:nvPr/>
        </p:nvSpPr>
        <p:spPr>
          <a:xfrm>
            <a:off x="1176366" y="1970925"/>
            <a:ext cx="1309330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Debe cubrir nariz y boca.</a:t>
            </a:r>
            <a:endParaRPr lang="es-CL" sz="9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386E2CB-F072-4D82-853D-DCC0B773A6FF}"/>
              </a:ext>
            </a:extLst>
          </p:cNvPr>
          <p:cNvSpPr txBox="1"/>
          <p:nvPr/>
        </p:nvSpPr>
        <p:spPr>
          <a:xfrm>
            <a:off x="1157568" y="2444851"/>
            <a:ext cx="1500725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Debe reemplazarla cuando se humedezca.</a:t>
            </a:r>
            <a:endParaRPr lang="es-CL" sz="9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42DFEED-622D-4F44-BE09-9243D5CA6980}"/>
              </a:ext>
            </a:extLst>
          </p:cNvPr>
          <p:cNvSpPr txBox="1"/>
          <p:nvPr/>
        </p:nvSpPr>
        <p:spPr>
          <a:xfrm>
            <a:off x="108285" y="131579"/>
            <a:ext cx="8898556" cy="65679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900" b="1" dirty="0">
                <a:solidFill>
                  <a:schemeClr val="bg1"/>
                </a:solidFill>
              </a:rPr>
              <a:t>MEDIDAS PREVENTIVAS BÁSICAS COVID-19 PARA INSTANCIAS PRESENCIALES E</a:t>
            </a:r>
          </a:p>
          <a:p>
            <a:pPr algn="ctr"/>
            <a:r>
              <a:rPr lang="es-ES" sz="1900" b="1" dirty="0">
                <a:solidFill>
                  <a:schemeClr val="bg1"/>
                </a:solidFill>
              </a:rPr>
              <a:t>INTERACCIONES ENTRE COLABORADORES, EN CUALQUIERA DE LAS SEDES FLR</a:t>
            </a:r>
            <a:endParaRPr lang="es-CL" sz="19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BD6217B-0832-4561-AC76-AFCCD1A07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97" y="4005902"/>
            <a:ext cx="442718" cy="4427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ADBC52FB-FA27-4EDA-8B16-7D1FE433F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58" y="3432147"/>
            <a:ext cx="442718" cy="44271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1E54618-F730-4AD6-B762-ABA309F0D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6" y="4018965"/>
            <a:ext cx="471410" cy="4714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30E4D27-B67E-4353-A7BA-BB2E93053A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0" y="3426670"/>
            <a:ext cx="471410" cy="47141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987B451-007D-424A-A97B-D84C09E9D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5" y="1778876"/>
            <a:ext cx="438779" cy="43878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7B99AA9-9C2E-41A5-8E80-3318648588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8" y="1855412"/>
            <a:ext cx="438779" cy="43878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352083CC-AA1B-420B-B10C-C0FFDCEB69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84" y="2412342"/>
            <a:ext cx="459299" cy="45929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F7738C4D-81F2-4F9A-85AA-DBE9D8FEA1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70" y="905568"/>
            <a:ext cx="303750" cy="3037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6F733F9E-10C5-407A-AE4E-821299A077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96" y="2012095"/>
            <a:ext cx="549217" cy="549217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F8245EB-0A7F-447E-BDAD-86120E4FEC44}"/>
              </a:ext>
            </a:extLst>
          </p:cNvPr>
          <p:cNvSpPr/>
          <p:nvPr/>
        </p:nvSpPr>
        <p:spPr>
          <a:xfrm>
            <a:off x="3958871" y="2000314"/>
            <a:ext cx="1873694" cy="62601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Mantenga distancia de al menos 1 metro con otras personas (en todas las circunstancias, de pie, sentados, etc.).</a:t>
            </a:r>
          </a:p>
        </p:txBody>
      </p:sp>
      <p:pic>
        <p:nvPicPr>
          <p:cNvPr id="26" name="Picture 2" descr="How to Wash a Cloth Face Covering | CDC">
            <a:extLst>
              <a:ext uri="{FF2B5EF4-FFF2-40B4-BE49-F238E27FC236}">
                <a16:creationId xmlns:a16="http://schemas.microsoft.com/office/drawing/2014/main" xmlns="" id="{8DD714AE-4922-4770-A8B9-7210714F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4" y="2404950"/>
            <a:ext cx="438779" cy="4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C159EB29-3F34-416E-9DA2-FAEA75FD9795}"/>
              </a:ext>
            </a:extLst>
          </p:cNvPr>
          <p:cNvSpPr txBox="1"/>
          <p:nvPr/>
        </p:nvSpPr>
        <p:spPr>
          <a:xfrm>
            <a:off x="3130846" y="1490658"/>
            <a:ext cx="2861646" cy="24129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100" b="1" dirty="0"/>
              <a:t>DISTANCIAMIENTO FÍSICO</a:t>
            </a:r>
            <a:endParaRPr lang="es-CL" sz="1100" b="1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68022501-8AA8-4883-96ED-4BE86861AD5D}"/>
              </a:ext>
            </a:extLst>
          </p:cNvPr>
          <p:cNvSpPr/>
          <p:nvPr/>
        </p:nvSpPr>
        <p:spPr>
          <a:xfrm>
            <a:off x="1090748" y="3587517"/>
            <a:ext cx="1567544" cy="62601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Evite saludar a otras personas con contacto físico, reemplace el saludo de mano por uno verbal.</a:t>
            </a:r>
            <a:endParaRPr lang="es-CL" sz="9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E97167EC-9215-4BC4-82CA-56E6DA87765E}"/>
              </a:ext>
            </a:extLst>
          </p:cNvPr>
          <p:cNvSpPr txBox="1"/>
          <p:nvPr/>
        </p:nvSpPr>
        <p:spPr>
          <a:xfrm>
            <a:off x="96174" y="3118602"/>
            <a:ext cx="2869858" cy="24129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100" b="1" dirty="0"/>
              <a:t>PROTOCOLO DE SALUDO</a:t>
            </a:r>
            <a:endParaRPr lang="es-CL" sz="11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3ADAF1E9-73E3-468B-9FEB-68344DFD18AA}"/>
              </a:ext>
            </a:extLst>
          </p:cNvPr>
          <p:cNvSpPr txBox="1"/>
          <p:nvPr/>
        </p:nvSpPr>
        <p:spPr>
          <a:xfrm>
            <a:off x="6136982" y="1490658"/>
            <a:ext cx="2869859" cy="24129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100" b="1" dirty="0"/>
              <a:t>LAVADO FRECUENTE DE MANOS</a:t>
            </a:r>
            <a:endParaRPr lang="es-CL" sz="1100" b="1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C0CF5F19-A184-4365-A210-FEC57DBFA1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49" y="1833456"/>
            <a:ext cx="472361" cy="472361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3747B505-0A68-4E5B-ADFB-619A677D8889}"/>
              </a:ext>
            </a:extLst>
          </p:cNvPr>
          <p:cNvSpPr/>
          <p:nvPr/>
        </p:nvSpPr>
        <p:spPr>
          <a:xfrm>
            <a:off x="6961697" y="1970925"/>
            <a:ext cx="1803480" cy="76451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Lave sus manos frecuentemente con agua y jabón o, en su defecto, sanitícelas con alcohol gel de concentración mayor al 70% (no reemplaza al lavado convencional).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B05AA404-7163-461A-A9F5-21C1C7192A9F}"/>
              </a:ext>
            </a:extLst>
          </p:cNvPr>
          <p:cNvSpPr txBox="1"/>
          <p:nvPr/>
        </p:nvSpPr>
        <p:spPr>
          <a:xfrm>
            <a:off x="3130846" y="3118602"/>
            <a:ext cx="2861646" cy="24129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100" b="1" dirty="0"/>
              <a:t>ALIMENTOS EN ESPACIOS CERRADOS</a:t>
            </a:r>
            <a:endParaRPr lang="es-CL" sz="1100" b="1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3A6A9EDA-2B63-488F-9B5E-4A7D9D8C0EB6}"/>
              </a:ext>
            </a:extLst>
          </p:cNvPr>
          <p:cNvSpPr/>
          <p:nvPr/>
        </p:nvSpPr>
        <p:spPr>
          <a:xfrm>
            <a:off x="3971902" y="3432483"/>
            <a:ext cx="1764056" cy="4875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No consuma alimentos ni bebestibles durante las reuniones en sala (espacios cerrados).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AB765A2A-FA40-4C36-873F-BECDD9204AED}"/>
              </a:ext>
            </a:extLst>
          </p:cNvPr>
          <p:cNvSpPr/>
          <p:nvPr/>
        </p:nvSpPr>
        <p:spPr>
          <a:xfrm>
            <a:off x="3965422" y="4069959"/>
            <a:ext cx="1764056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Hágalo durante el break, afuera de la sala.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7C0299D6-BCA0-4C6E-AF7D-F9FF2C84D7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75" y="3390838"/>
            <a:ext cx="507242" cy="507242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DEE1A37F-2C0A-45DB-924C-F16D488118C8}"/>
              </a:ext>
            </a:extLst>
          </p:cNvPr>
          <p:cNvSpPr/>
          <p:nvPr/>
        </p:nvSpPr>
        <p:spPr>
          <a:xfrm>
            <a:off x="6961697" y="3492783"/>
            <a:ext cx="1692446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Mantenga ventilado su lugar de reunión y/o trabajo.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0FBFFC45-98E9-4E7E-BE41-BB4820D8C5D8}"/>
              </a:ext>
            </a:extLst>
          </p:cNvPr>
          <p:cNvSpPr txBox="1"/>
          <p:nvPr/>
        </p:nvSpPr>
        <p:spPr>
          <a:xfrm>
            <a:off x="6129792" y="3118602"/>
            <a:ext cx="2869859" cy="24129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100" b="1" dirty="0"/>
              <a:t>VENTILACIÓN DE ESPACIOS</a:t>
            </a:r>
            <a:endParaRPr lang="es-CL" sz="1100" b="1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C593739D-10BA-41F0-9EB7-E1AF30B1644A}"/>
              </a:ext>
            </a:extLst>
          </p:cNvPr>
          <p:cNvSpPr/>
          <p:nvPr/>
        </p:nvSpPr>
        <p:spPr>
          <a:xfrm>
            <a:off x="6985924" y="3942516"/>
            <a:ext cx="1660513" cy="4875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900" dirty="0"/>
              <a:t>Salga para ventilar el espacio cerrado, cada 1.5 horas por 5 minutos.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BBEC9091-B246-40F3-A6A0-8323FCE2B3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83" y="3994857"/>
            <a:ext cx="389006" cy="389005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CDD8DA8C-94F1-4805-88BB-C9A8AFD7FFA4}"/>
              </a:ext>
            </a:extLst>
          </p:cNvPr>
          <p:cNvSpPr txBox="1"/>
          <p:nvPr/>
        </p:nvSpPr>
        <p:spPr>
          <a:xfrm>
            <a:off x="1505494" y="828431"/>
            <a:ext cx="7347858" cy="56446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es-ES" sz="1600" b="1" i="1" dirty="0"/>
              <a:t>Pasar previamente por la aduana sanitaria al ingreso a cualquier </a:t>
            </a:r>
            <a:r>
              <a:rPr lang="es-ES" sz="1600" b="1" i="1" dirty="0" smtClean="0"/>
              <a:t>instalación </a:t>
            </a:r>
            <a:r>
              <a:rPr lang="es-ES" sz="1600" b="1" i="1" dirty="0"/>
              <a:t>(protocolo base</a:t>
            </a:r>
            <a:r>
              <a:rPr lang="es-ES" sz="1600" b="1" i="1" dirty="0" smtClean="0"/>
              <a:t>). Exigir consulta de síntomas del virus y contacto estrecho</a:t>
            </a:r>
            <a:endParaRPr lang="es-CL" sz="1600" b="1" i="1" dirty="0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A871B520-47E7-4097-873D-4158E29D2E62}"/>
              </a:ext>
            </a:extLst>
          </p:cNvPr>
          <p:cNvCxnSpPr/>
          <p:nvPr/>
        </p:nvCxnSpPr>
        <p:spPr>
          <a:xfrm>
            <a:off x="2" y="840029"/>
            <a:ext cx="685799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08286" y="4649015"/>
            <a:ext cx="889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/>
              <a:t>C</a:t>
            </a:r>
            <a:r>
              <a:rPr lang="es-ES" sz="1400" b="1" i="1" dirty="0" smtClean="0"/>
              <a:t>uidándonos individual y colectivamente, también es una manera de cuidar a nuestros residentes, exaltando la Corresponsabilidad Social como valor institucional que nos identifica</a:t>
            </a:r>
            <a:endParaRPr lang="es-CL" sz="1400" b="1" i="1" dirty="0"/>
          </a:p>
        </p:txBody>
      </p:sp>
    </p:spTree>
    <p:extLst>
      <p:ext uri="{BB962C8B-B14F-4D97-AF65-F5344CB8AC3E}">
        <p14:creationId xmlns:p14="http://schemas.microsoft.com/office/powerpoint/2010/main" val="13970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C4A170-3BFE-472E-B1CB-678E15C0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73846"/>
            <a:ext cx="1711102" cy="506331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rgbClr val="A30A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E5B9B4F-9052-4AC0-A737-8CE65540E56B}"/>
              </a:ext>
            </a:extLst>
          </p:cNvPr>
          <p:cNvSpPr txBox="1"/>
          <p:nvPr/>
        </p:nvSpPr>
        <p:spPr>
          <a:xfrm>
            <a:off x="683568" y="780177"/>
            <a:ext cx="137841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1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Subtitulo</a:t>
            </a:r>
          </a:p>
        </p:txBody>
      </p:sp>
      <p:pic>
        <p:nvPicPr>
          <p:cNvPr id="7" name="Marcador de contenido 8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8BEEB023-AC3A-BF46-BA03-14A8AC1AF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7934"/>
            <a:ext cx="9155835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FC721D4-3C0E-BE46-BB03-7576342C8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687" y="-6657"/>
            <a:ext cx="2830313" cy="5143500"/>
          </a:xfrm>
          <a:prstGeom prst="rect">
            <a:avLst/>
          </a:prstGeom>
        </p:spPr>
      </p:pic>
      <p:pic>
        <p:nvPicPr>
          <p:cNvPr id="9" name="Marcador de contenido 8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69EA4582-9E0A-439B-B727-35E5D1F4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7934"/>
            <a:ext cx="9155835" cy="915566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7AD32F7-0B45-884E-87AF-9CE5379C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73846"/>
            <a:ext cx="1711102" cy="506331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rgbClr val="A30A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143417-61A9-4747-85DE-5CDC62F096E1}"/>
              </a:ext>
            </a:extLst>
          </p:cNvPr>
          <p:cNvSpPr txBox="1"/>
          <p:nvPr/>
        </p:nvSpPr>
        <p:spPr>
          <a:xfrm>
            <a:off x="683568" y="780177"/>
            <a:ext cx="137841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1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Subtitulo</a:t>
            </a:r>
          </a:p>
        </p:txBody>
      </p:sp>
    </p:spTree>
    <p:extLst>
      <p:ext uri="{BB962C8B-B14F-4D97-AF65-F5344CB8AC3E}">
        <p14:creationId xmlns:p14="http://schemas.microsoft.com/office/powerpoint/2010/main" val="156545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089454C-4A3D-6847-BBC6-D61444153D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r="419" b="8845"/>
          <a:stretch/>
        </p:blipFill>
        <p:spPr>
          <a:xfrm>
            <a:off x="-108520" y="0"/>
            <a:ext cx="9264355" cy="5143500"/>
          </a:xfrm>
          <a:prstGeom prst="rect">
            <a:avLst/>
          </a:prstGeom>
        </p:spPr>
      </p:pic>
      <p:pic>
        <p:nvPicPr>
          <p:cNvPr id="9" name="Marcador de contenido 8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69EA4582-9E0A-439B-B727-35E5D1F4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7934"/>
            <a:ext cx="9155835" cy="915566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7AD32F7-0B45-884E-87AF-9CE5379C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73846"/>
            <a:ext cx="1711102" cy="506331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143417-61A9-4747-85DE-5CDC62F096E1}"/>
              </a:ext>
            </a:extLst>
          </p:cNvPr>
          <p:cNvSpPr txBox="1"/>
          <p:nvPr/>
        </p:nvSpPr>
        <p:spPr>
          <a:xfrm>
            <a:off x="683568" y="780177"/>
            <a:ext cx="137841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100" spc="4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Subtitulo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E3243C20-E49F-7841-9BD4-76A5E33EA034}"/>
              </a:ext>
            </a:extLst>
          </p:cNvPr>
          <p:cNvSpPr/>
          <p:nvPr/>
        </p:nvSpPr>
        <p:spPr>
          <a:xfrm>
            <a:off x="582727" y="1147155"/>
            <a:ext cx="3334369" cy="29523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81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E003A1D-257A-E340-9CAF-674ACD4DF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" b="15903"/>
          <a:stretch/>
        </p:blipFill>
        <p:spPr>
          <a:xfrm>
            <a:off x="-72517" y="0"/>
            <a:ext cx="9216517" cy="5143500"/>
          </a:xfrm>
          <a:prstGeom prst="rect">
            <a:avLst/>
          </a:prstGeom>
        </p:spPr>
      </p:pic>
      <p:pic>
        <p:nvPicPr>
          <p:cNvPr id="9" name="Marcador de contenido 8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69EA4582-9E0A-439B-B727-35E5D1F4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7934"/>
            <a:ext cx="9155835" cy="915566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7AD32F7-0B45-884E-87AF-9CE5379C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73846"/>
            <a:ext cx="1711102" cy="506331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143417-61A9-4747-85DE-5CDC62F096E1}"/>
              </a:ext>
            </a:extLst>
          </p:cNvPr>
          <p:cNvSpPr txBox="1"/>
          <p:nvPr/>
        </p:nvSpPr>
        <p:spPr>
          <a:xfrm>
            <a:off x="683568" y="780177"/>
            <a:ext cx="137841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100" spc="4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Subtitulo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E3243C20-E49F-7841-9BD4-76A5E33EA034}"/>
              </a:ext>
            </a:extLst>
          </p:cNvPr>
          <p:cNvSpPr/>
          <p:nvPr/>
        </p:nvSpPr>
        <p:spPr>
          <a:xfrm>
            <a:off x="582727" y="1147155"/>
            <a:ext cx="3334369" cy="2952328"/>
          </a:xfrm>
          <a:prstGeom prst="roundRect">
            <a:avLst/>
          </a:prstGeom>
          <a:solidFill>
            <a:srgbClr val="D05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738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38DEEF5-9620-C24D-B22D-E00F699347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F21C752-FFA2-6B42-895C-C5C37DFF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73846"/>
            <a:ext cx="1711102" cy="506331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rgbClr val="A30A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7E068B8-5A44-E44F-8D31-3E8924C1A339}"/>
              </a:ext>
            </a:extLst>
          </p:cNvPr>
          <p:cNvSpPr txBox="1"/>
          <p:nvPr/>
        </p:nvSpPr>
        <p:spPr>
          <a:xfrm>
            <a:off x="683568" y="780177"/>
            <a:ext cx="137841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100" spc="4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Subtitulo</a:t>
            </a:r>
          </a:p>
        </p:txBody>
      </p:sp>
      <p:pic>
        <p:nvPicPr>
          <p:cNvPr id="17" name="Marcador de contenido 8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C21726E5-0F23-B54F-AE50-4DA38A8E5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7934"/>
            <a:ext cx="9155835" cy="915566"/>
          </a:xfrm>
        </p:spPr>
      </p:pic>
    </p:spTree>
    <p:extLst>
      <p:ext uri="{BB962C8B-B14F-4D97-AF65-F5344CB8AC3E}">
        <p14:creationId xmlns:p14="http://schemas.microsoft.com/office/powerpoint/2010/main" val="179645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8E4938F-6BFE-B64E-A835-3F3F720037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F21C752-FFA2-6B42-895C-C5C37DFF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73846"/>
            <a:ext cx="1711102" cy="506331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rgbClr val="A30A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7E068B8-5A44-E44F-8D31-3E8924C1A339}"/>
              </a:ext>
            </a:extLst>
          </p:cNvPr>
          <p:cNvSpPr txBox="1"/>
          <p:nvPr/>
        </p:nvSpPr>
        <p:spPr>
          <a:xfrm>
            <a:off x="683568" y="780177"/>
            <a:ext cx="137841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100" spc="4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Subtitulo</a:t>
            </a:r>
          </a:p>
        </p:txBody>
      </p:sp>
      <p:pic>
        <p:nvPicPr>
          <p:cNvPr id="17" name="Marcador de contenido 8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C21726E5-0F23-B54F-AE50-4DA38A8E5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7934"/>
            <a:ext cx="9155835" cy="915566"/>
          </a:xfrm>
        </p:spPr>
      </p:pic>
    </p:spTree>
    <p:extLst>
      <p:ext uri="{BB962C8B-B14F-4D97-AF65-F5344CB8AC3E}">
        <p14:creationId xmlns:p14="http://schemas.microsoft.com/office/powerpoint/2010/main" val="3568112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288</Words>
  <Application>Microsoft Office PowerPoint</Application>
  <PresentationFormat>Presentación en pantalla (16:9)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Título</vt:lpstr>
      <vt:lpstr>Título</vt:lpstr>
      <vt:lpstr>Presentación de PowerPoint</vt:lpstr>
      <vt:lpstr>Título</vt:lpstr>
      <vt:lpstr>Título</vt:lpstr>
      <vt:lpstr>Título</vt:lpstr>
      <vt:lpstr>Título</vt:lpstr>
      <vt:lpstr>Título</vt:lpstr>
      <vt:lpstr>Título</vt:lpstr>
      <vt:lpstr>Título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Alonso Ovalle</dc:creator>
  <cp:lastModifiedBy>Alonso Ovalle</cp:lastModifiedBy>
  <cp:revision>13</cp:revision>
  <dcterms:created xsi:type="dcterms:W3CDTF">2021-07-05T16:56:46Z</dcterms:created>
  <dcterms:modified xsi:type="dcterms:W3CDTF">2021-10-15T14:44:03Z</dcterms:modified>
</cp:coreProperties>
</file>